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11" r:id="rId16"/>
    <p:sldId id="309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8" r:id="rId45"/>
    <p:sldId id="297" r:id="rId46"/>
    <p:sldId id="292" r:id="rId47"/>
    <p:sldId id="293" r:id="rId48"/>
    <p:sldId id="296" r:id="rId49"/>
    <p:sldId id="299" r:id="rId50"/>
    <p:sldId id="300" r:id="rId51"/>
    <p:sldId id="301" r:id="rId52"/>
    <p:sldId id="302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ueprint" id="{E708AA6F-5055-45C6-B367-851B71E6FA2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Admin" id="{2031FCF3-9B27-4EBC-BC4B-34D8430B4681}">
          <p14:sldIdLst>
            <p14:sldId id="310"/>
            <p14:sldId id="311"/>
            <p14:sldId id="309"/>
          </p14:sldIdLst>
        </p14:section>
        <p14:section name="Laying the foundations data Gover" id="{55C9E9BE-BDBB-4E9D-A89A-F7665D8ED71E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Establish a plan" id="{9BFAF215-E99A-4C95-A50D-10B77F0BE050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Accelerate with AI" id="{071A48AB-BD4F-4984-BDD5-DD8559CBE73A}">
          <p14:sldIdLst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Integration" id="{C3E1FDAC-2BF4-4375-81AE-0E6F79AA8F95}">
          <p14:sldIdLst>
            <p14:sldId id="290"/>
            <p14:sldId id="298"/>
            <p14:sldId id="297"/>
            <p14:sldId id="292"/>
            <p14:sldId id="293"/>
            <p14:sldId id="296"/>
            <p14:sldId id="299"/>
            <p14:sldId id="300"/>
            <p14:sldId id="301"/>
          </p14:sldIdLst>
        </p14:section>
        <p14:section name="Personalization Business" id="{9C340E04-7A45-4871-A00E-3B8D03811F1B}">
          <p14:sldIdLst>
            <p14:sldId id="302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446519"/>
            <a:ext cx="12192000" cy="41376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9747" y="6528814"/>
            <a:ext cx="187451" cy="25831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4516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89714" cy="657758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8952" cy="6451092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0"/>
            <a:ext cx="12189460" cy="6451600"/>
          </a:xfrm>
          <a:custGeom>
            <a:avLst/>
            <a:gdLst/>
            <a:ahLst/>
            <a:cxnLst/>
            <a:rect l="l" t="t" r="r" b="b"/>
            <a:pathLst>
              <a:path w="12189460" h="6451600">
                <a:moveTo>
                  <a:pt x="12188952" y="0"/>
                </a:moveTo>
                <a:lnTo>
                  <a:pt x="0" y="0"/>
                </a:lnTo>
                <a:lnTo>
                  <a:pt x="0" y="6451092"/>
                </a:lnTo>
                <a:lnTo>
                  <a:pt x="12188952" y="6451092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2590" y="369061"/>
            <a:ext cx="11386819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446519"/>
            <a:ext cx="12192000" cy="41376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9747" y="6528814"/>
            <a:ext cx="187451" cy="25831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44652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44652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39193" y="107442"/>
            <a:ext cx="218694" cy="21869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1207" y="6552436"/>
            <a:ext cx="218694" cy="21869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88952" cy="645109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0" y="0"/>
            <a:ext cx="12189460" cy="6451600"/>
          </a:xfrm>
          <a:custGeom>
            <a:avLst/>
            <a:gdLst/>
            <a:ahLst/>
            <a:cxnLst/>
            <a:rect l="l" t="t" r="r" b="b"/>
            <a:pathLst>
              <a:path w="12189460" h="6451600">
                <a:moveTo>
                  <a:pt x="12188952" y="0"/>
                </a:moveTo>
                <a:lnTo>
                  <a:pt x="0" y="0"/>
                </a:lnTo>
                <a:lnTo>
                  <a:pt x="0" y="6451092"/>
                </a:lnTo>
                <a:lnTo>
                  <a:pt x="12188952" y="6451092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446519"/>
            <a:ext cx="12192000" cy="41376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699747" y="6528814"/>
            <a:ext cx="187451" cy="25831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12192000" cy="644652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12192000" cy="644652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839193" y="107442"/>
            <a:ext cx="218694" cy="21869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951207" y="6552436"/>
            <a:ext cx="218694" cy="2186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15970" y="211582"/>
            <a:ext cx="5562600" cy="154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8098" y="2202052"/>
            <a:ext cx="10268585" cy="2487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2100" y="6481635"/>
            <a:ext cx="2296160" cy="12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98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7" Type="http://schemas.openxmlformats.org/officeDocument/2006/relationships/image" Target="../media/image66.jp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2" Type="http://schemas.openxmlformats.org/officeDocument/2006/relationships/image" Target="../media/image9.jp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41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jp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jp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jp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jpg"/><Relationship Id="rId14" Type="http://schemas.openxmlformats.org/officeDocument/2006/relationships/image" Target="../media/image120.jpg"/><Relationship Id="rId22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jpg"/><Relationship Id="rId7" Type="http://schemas.openxmlformats.org/officeDocument/2006/relationships/image" Target="../media/image13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2.png"/><Relationship Id="rId4" Type="http://schemas.openxmlformats.org/officeDocument/2006/relationships/image" Target="../media/image3.png"/><Relationship Id="rId9" Type="http://schemas.openxmlformats.org/officeDocument/2006/relationships/image" Target="../media/image1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jpg"/><Relationship Id="rId7" Type="http://schemas.openxmlformats.org/officeDocument/2006/relationships/image" Target="../media/image17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jpg"/><Relationship Id="rId7" Type="http://schemas.openxmlformats.org/officeDocument/2006/relationships/image" Target="../media/image18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jpg"/><Relationship Id="rId9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88.png"/><Relationship Id="rId4" Type="http://schemas.openxmlformats.org/officeDocument/2006/relationships/image" Target="../media/image18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9" Type="http://schemas.openxmlformats.org/officeDocument/2006/relationships/image" Target="../media/image225.png"/><Relationship Id="rId21" Type="http://schemas.openxmlformats.org/officeDocument/2006/relationships/image" Target="../media/image207.png"/><Relationship Id="rId34" Type="http://schemas.openxmlformats.org/officeDocument/2006/relationships/image" Target="../media/image220.png"/><Relationship Id="rId42" Type="http://schemas.openxmlformats.org/officeDocument/2006/relationships/image" Target="../media/image228.png"/><Relationship Id="rId47" Type="http://schemas.openxmlformats.org/officeDocument/2006/relationships/image" Target="../media/image233.png"/><Relationship Id="rId50" Type="http://schemas.openxmlformats.org/officeDocument/2006/relationships/image" Target="../media/image236.png"/><Relationship Id="rId55" Type="http://schemas.openxmlformats.org/officeDocument/2006/relationships/image" Target="../media/image241.jp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33" Type="http://schemas.openxmlformats.org/officeDocument/2006/relationships/image" Target="../media/image219.png"/><Relationship Id="rId38" Type="http://schemas.openxmlformats.org/officeDocument/2006/relationships/image" Target="../media/image224.png"/><Relationship Id="rId46" Type="http://schemas.openxmlformats.org/officeDocument/2006/relationships/image" Target="../media/image232.png"/><Relationship Id="rId2" Type="http://schemas.openxmlformats.org/officeDocument/2006/relationships/image" Target="../media/image9.jp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41" Type="http://schemas.openxmlformats.org/officeDocument/2006/relationships/image" Target="../media/image227.png"/><Relationship Id="rId54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37" Type="http://schemas.openxmlformats.org/officeDocument/2006/relationships/image" Target="../media/image223.png"/><Relationship Id="rId40" Type="http://schemas.openxmlformats.org/officeDocument/2006/relationships/image" Target="../media/image226.png"/><Relationship Id="rId45" Type="http://schemas.openxmlformats.org/officeDocument/2006/relationships/image" Target="../media/image231.png"/><Relationship Id="rId53" Type="http://schemas.openxmlformats.org/officeDocument/2006/relationships/image" Target="../media/image239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49" Type="http://schemas.openxmlformats.org/officeDocument/2006/relationships/image" Target="../media/image235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31" Type="http://schemas.openxmlformats.org/officeDocument/2006/relationships/image" Target="../media/image217.png"/><Relationship Id="rId44" Type="http://schemas.openxmlformats.org/officeDocument/2006/relationships/image" Target="../media/image230.png"/><Relationship Id="rId52" Type="http://schemas.openxmlformats.org/officeDocument/2006/relationships/image" Target="../media/image238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43" Type="http://schemas.openxmlformats.org/officeDocument/2006/relationships/image" Target="../media/image229.png"/><Relationship Id="rId48" Type="http://schemas.openxmlformats.org/officeDocument/2006/relationships/image" Target="../media/image234.png"/><Relationship Id="rId56" Type="http://schemas.openxmlformats.org/officeDocument/2006/relationships/image" Target="../media/image242.png"/><Relationship Id="rId8" Type="http://schemas.openxmlformats.org/officeDocument/2006/relationships/image" Target="../media/image194.png"/><Relationship Id="rId51" Type="http://schemas.openxmlformats.org/officeDocument/2006/relationships/image" Target="../media/image237.png"/><Relationship Id="rId3" Type="http://schemas.openxmlformats.org/officeDocument/2006/relationships/image" Target="../media/image1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jpg"/><Relationship Id="rId5" Type="http://schemas.openxmlformats.org/officeDocument/2006/relationships/image" Target="../media/image246.jpg"/><Relationship Id="rId10" Type="http://schemas.openxmlformats.org/officeDocument/2006/relationships/image" Target="../media/image14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jpg"/><Relationship Id="rId3" Type="http://schemas.openxmlformats.org/officeDocument/2006/relationships/image" Target="../media/image249.png"/><Relationship Id="rId7" Type="http://schemas.openxmlformats.org/officeDocument/2006/relationships/image" Target="../media/image25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jpg"/><Relationship Id="rId10" Type="http://schemas.openxmlformats.org/officeDocument/2006/relationships/image" Target="../media/image14.png"/><Relationship Id="rId4" Type="http://schemas.openxmlformats.org/officeDocument/2006/relationships/image" Target="../media/image250.png"/><Relationship Id="rId9" Type="http://schemas.openxmlformats.org/officeDocument/2006/relationships/image" Target="../media/image25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9.jpg"/><Relationship Id="rId18" Type="http://schemas.openxmlformats.org/officeDocument/2006/relationships/image" Target="../media/image264.jpg"/><Relationship Id="rId3" Type="http://schemas.openxmlformats.org/officeDocument/2006/relationships/image" Target="../media/image2.png"/><Relationship Id="rId21" Type="http://schemas.openxmlformats.org/officeDocument/2006/relationships/image" Target="../media/image266.png"/><Relationship Id="rId7" Type="http://schemas.openxmlformats.org/officeDocument/2006/relationships/image" Target="../media/image6.png"/><Relationship Id="rId12" Type="http://schemas.openxmlformats.org/officeDocument/2006/relationships/image" Target="../media/image258.png"/><Relationship Id="rId17" Type="http://schemas.openxmlformats.org/officeDocument/2006/relationships/image" Target="../media/image263.jpg"/><Relationship Id="rId2" Type="http://schemas.openxmlformats.org/officeDocument/2006/relationships/image" Target="../media/image1.jpg"/><Relationship Id="rId16" Type="http://schemas.openxmlformats.org/officeDocument/2006/relationships/image" Target="../media/image262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57.jpg"/><Relationship Id="rId5" Type="http://schemas.openxmlformats.org/officeDocument/2006/relationships/image" Target="../media/image4.jpg"/><Relationship Id="rId15" Type="http://schemas.openxmlformats.org/officeDocument/2006/relationships/image" Target="../media/image261.jp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3.png"/><Relationship Id="rId9" Type="http://schemas.openxmlformats.org/officeDocument/2006/relationships/image" Target="../media/image9.jpg"/><Relationship Id="rId1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jpg"/><Relationship Id="rId5" Type="http://schemas.openxmlformats.org/officeDocument/2006/relationships/image" Target="../media/image269.png"/><Relationship Id="rId4" Type="http://schemas.openxmlformats.org/officeDocument/2006/relationships/image" Target="../media/image268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14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6519"/>
              <a:ext cx="12192000" cy="4137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25551"/>
              <a:ext cx="12192000" cy="6217285"/>
            </a:xfrm>
            <a:custGeom>
              <a:avLst/>
              <a:gdLst/>
              <a:ahLst/>
              <a:cxnLst/>
              <a:rect l="l" t="t" r="r" b="b"/>
              <a:pathLst>
                <a:path w="12192000" h="6217285">
                  <a:moveTo>
                    <a:pt x="12192000" y="2243328"/>
                  </a:moveTo>
                  <a:lnTo>
                    <a:pt x="0" y="2243328"/>
                  </a:lnTo>
                  <a:lnTo>
                    <a:pt x="0" y="6217158"/>
                  </a:lnTo>
                  <a:lnTo>
                    <a:pt x="12192000" y="6217158"/>
                  </a:lnTo>
                  <a:lnTo>
                    <a:pt x="12192000" y="2243328"/>
                  </a:lnTo>
                  <a:close/>
                </a:path>
                <a:path w="12192000" h="6217285">
                  <a:moveTo>
                    <a:pt x="12192000" y="0"/>
                  </a:moveTo>
                  <a:lnTo>
                    <a:pt x="0" y="0"/>
                  </a:lnTo>
                  <a:lnTo>
                    <a:pt x="0" y="1077468"/>
                  </a:lnTo>
                  <a:lnTo>
                    <a:pt x="12192000" y="107746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9747" y="6528814"/>
              <a:ext cx="187451" cy="2583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4800" y="6494335"/>
            <a:ext cx="2270760" cy="99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75"/>
              </a:lnSpc>
            </a:pP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©</a:t>
            </a:r>
            <a:r>
              <a:rPr sz="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r>
              <a:rPr sz="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Adobe.</a:t>
            </a:r>
            <a:r>
              <a:rPr sz="700" spc="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Rights</a:t>
            </a:r>
            <a:r>
              <a:rPr sz="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Reserved.</a:t>
            </a:r>
            <a:r>
              <a:rPr sz="700" spc="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Adobe</a:t>
            </a:r>
            <a:r>
              <a:rPr sz="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Confidential.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23"/>
              <a:ext cx="12192000" cy="68564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03019"/>
              <a:ext cx="12192000" cy="11658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604" y="0"/>
              <a:ext cx="417576" cy="68351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8650" y="1358285"/>
            <a:ext cx="10635615" cy="9486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200" spc="-20" dirty="0"/>
              <a:t>Personalization</a:t>
            </a:r>
            <a:r>
              <a:rPr sz="3200" spc="40" dirty="0"/>
              <a:t> </a:t>
            </a:r>
            <a:r>
              <a:rPr sz="3200" spc="-15" dirty="0"/>
              <a:t>“Must-Haves”:</a:t>
            </a:r>
            <a:r>
              <a:rPr sz="3200" spc="35" dirty="0"/>
              <a:t> </a:t>
            </a:r>
            <a:r>
              <a:rPr sz="3200" spc="-5" dirty="0"/>
              <a:t>The</a:t>
            </a:r>
            <a:r>
              <a:rPr sz="3200" spc="5" dirty="0"/>
              <a:t> </a:t>
            </a:r>
            <a:r>
              <a:rPr sz="3200" spc="-5" dirty="0"/>
              <a:t>Blueprint</a:t>
            </a:r>
            <a:r>
              <a:rPr sz="3200" spc="30" dirty="0"/>
              <a:t> </a:t>
            </a:r>
            <a:r>
              <a:rPr sz="3200" spc="-25" dirty="0"/>
              <a:t>for</a:t>
            </a:r>
            <a:r>
              <a:rPr sz="3200" spc="-5" dirty="0"/>
              <a:t> </a:t>
            </a:r>
            <a:r>
              <a:rPr sz="3200" spc="-10" dirty="0"/>
              <a:t>Success</a:t>
            </a:r>
            <a:r>
              <a:rPr sz="3200" dirty="0"/>
              <a:t> </a:t>
            </a:r>
            <a:r>
              <a:rPr sz="3200" spc="-20" dirty="0"/>
              <a:t>at</a:t>
            </a:r>
            <a:r>
              <a:rPr sz="3200" spc="10" dirty="0"/>
              <a:t> </a:t>
            </a:r>
            <a:r>
              <a:rPr sz="3200" spc="-10" dirty="0"/>
              <a:t>Scale</a:t>
            </a:r>
            <a:endParaRPr sz="3200"/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100" spc="-15" dirty="0">
                <a:solidFill>
                  <a:srgbClr val="C2C6CC"/>
                </a:solidFill>
              </a:rPr>
              <a:t>Drew</a:t>
            </a:r>
            <a:r>
              <a:rPr sz="2100" spc="-5" dirty="0">
                <a:solidFill>
                  <a:srgbClr val="C2C6CC"/>
                </a:solidFill>
              </a:rPr>
              <a:t> </a:t>
            </a:r>
            <a:r>
              <a:rPr sz="2100" dirty="0">
                <a:solidFill>
                  <a:srgbClr val="C2C6CC"/>
                </a:solidFill>
              </a:rPr>
              <a:t>Burns</a:t>
            </a:r>
            <a:r>
              <a:rPr sz="2100" spc="-5" dirty="0">
                <a:solidFill>
                  <a:srgbClr val="C2C6CC"/>
                </a:solidFill>
              </a:rPr>
              <a:t> </a:t>
            </a:r>
            <a:r>
              <a:rPr sz="2100" dirty="0">
                <a:solidFill>
                  <a:srgbClr val="C2C6CC"/>
                </a:solidFill>
              </a:rPr>
              <a:t>|</a:t>
            </a:r>
            <a:r>
              <a:rPr sz="2100" spc="-10" dirty="0">
                <a:solidFill>
                  <a:srgbClr val="C2C6CC"/>
                </a:solidFill>
              </a:rPr>
              <a:t> Group Product</a:t>
            </a:r>
            <a:r>
              <a:rPr sz="2100" spc="-5" dirty="0">
                <a:solidFill>
                  <a:srgbClr val="C2C6CC"/>
                </a:solidFill>
              </a:rPr>
              <a:t> </a:t>
            </a:r>
            <a:r>
              <a:rPr sz="2100" spc="-10" dirty="0">
                <a:solidFill>
                  <a:srgbClr val="C2C6CC"/>
                </a:solidFill>
              </a:rPr>
              <a:t>Marketing</a:t>
            </a:r>
            <a:r>
              <a:rPr sz="2100" spc="-5" dirty="0">
                <a:solidFill>
                  <a:srgbClr val="C2C6CC"/>
                </a:solidFill>
              </a:rPr>
              <a:t> </a:t>
            </a:r>
            <a:r>
              <a:rPr sz="2100" spc="-25" dirty="0">
                <a:solidFill>
                  <a:srgbClr val="C2C6CC"/>
                </a:solidFill>
              </a:rPr>
              <a:t>Manager,</a:t>
            </a:r>
            <a:r>
              <a:rPr sz="2100" spc="-5" dirty="0">
                <a:solidFill>
                  <a:srgbClr val="C2C6CC"/>
                </a:solidFill>
              </a:rPr>
              <a:t> </a:t>
            </a:r>
            <a:r>
              <a:rPr sz="2100" dirty="0">
                <a:solidFill>
                  <a:srgbClr val="C2C6CC"/>
                </a:solidFill>
              </a:rPr>
              <a:t>Adobe</a:t>
            </a:r>
            <a:r>
              <a:rPr sz="2100" spc="-10" dirty="0">
                <a:solidFill>
                  <a:srgbClr val="C2C6CC"/>
                </a:solidFill>
              </a:rPr>
              <a:t> </a:t>
            </a:r>
            <a:r>
              <a:rPr sz="2100" spc="-40" dirty="0">
                <a:solidFill>
                  <a:srgbClr val="C2C6CC"/>
                </a:solidFill>
              </a:rPr>
              <a:t>Target</a:t>
            </a:r>
            <a:endParaRPr sz="2100"/>
          </a:p>
        </p:txBody>
      </p:sp>
      <p:sp>
        <p:nvSpPr>
          <p:cNvPr id="13" name="object 13"/>
          <p:cNvSpPr txBox="1"/>
          <p:nvPr/>
        </p:nvSpPr>
        <p:spPr>
          <a:xfrm>
            <a:off x="10981435" y="970025"/>
            <a:ext cx="682625" cy="4203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20955">
              <a:lnSpc>
                <a:spcPts val="1430"/>
              </a:lnSpc>
              <a:spcBef>
                <a:spcPts val="355"/>
              </a:spcBef>
            </a:pPr>
            <a:r>
              <a:rPr sz="1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ADOBE </a:t>
            </a:r>
            <a:r>
              <a:rPr sz="1400" spc="-40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Microsoft YaHei UI"/>
                <a:cs typeface="Microsoft YaHei U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Microsoft YaHei UI"/>
                <a:cs typeface="Microsoft YaHei U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GET</a:t>
            </a:r>
            <a:endParaRPr sz="1400">
              <a:latin typeface="Microsoft YaHei UI"/>
              <a:cs typeface="Microsoft YaHei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43843" y="157734"/>
            <a:ext cx="755142" cy="7429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6478-DE45-4EE6-BE67-1019E46B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D847E-5A18-4B3D-9525-6473E9C48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B4033-F73B-47CF-8758-96029975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6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29C1-777B-4672-B22B-1446620D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97BCD-578A-4520-B800-4BAB76AC2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7359C-8020-4C2B-9FC2-8B135BF6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0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1753-A0B3-4498-A06A-C0EF9079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A0DF-F917-416B-91C0-42F1EB2E8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7B83B-13F7-4C76-8CC1-7B24B23F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5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72A2-597C-4FB1-BCA5-EAD7CE2D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6564C-CB12-4A49-8A47-350098182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0C718-60C3-47F9-9AF4-6663B5D3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C041-119D-4CFB-8C09-1E84AC72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F95F-F172-4038-A860-1C981650E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619C5-7EC0-4E6E-9041-ABAA449C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7961-CAA5-4205-96FD-A304FBCD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6D9FC-5CC9-4A1C-BECD-E00D5D8F0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21B3C-119E-4C71-ADE7-D8769CFF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5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41CF-8A73-4B11-B694-5EB44BE8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D64C9-EC2C-45C0-8A6C-346256D31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9F000-037B-453E-B2F2-D20FDD5A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12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79" y="107442"/>
            <a:ext cx="47974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" dirty="0"/>
              <a:t>Part</a:t>
            </a:r>
            <a:r>
              <a:rPr sz="3200" dirty="0"/>
              <a:t> </a:t>
            </a:r>
            <a:r>
              <a:rPr sz="3200" spc="-5" dirty="0"/>
              <a:t>1:</a:t>
            </a:r>
            <a:r>
              <a:rPr sz="3200" spc="5" dirty="0"/>
              <a:t> </a:t>
            </a:r>
            <a:r>
              <a:rPr sz="3200" spc="-15" dirty="0"/>
              <a:t>Laying</a:t>
            </a:r>
            <a:r>
              <a:rPr sz="3200" spc="25" dirty="0"/>
              <a:t> </a:t>
            </a:r>
            <a:r>
              <a:rPr sz="3200" spc="-5" dirty="0"/>
              <a:t>the</a:t>
            </a:r>
            <a:r>
              <a:rPr sz="3200" dirty="0"/>
              <a:t> </a:t>
            </a:r>
            <a:r>
              <a:rPr sz="3200" spc="-15" dirty="0"/>
              <a:t>foundation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630936" y="1960626"/>
            <a:ext cx="10749280" cy="2035810"/>
            <a:chOff x="630936" y="1960626"/>
            <a:chExt cx="10749280" cy="20358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936" y="1960626"/>
              <a:ext cx="2035302" cy="20353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9009" y="1960626"/>
              <a:ext cx="2035302" cy="20353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6030" y="1960626"/>
              <a:ext cx="2035302" cy="20353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4405" y="1960626"/>
              <a:ext cx="2035302" cy="203530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25575" y="4143502"/>
            <a:ext cx="1445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Profile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78655" y="4143502"/>
            <a:ext cx="1096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72223" y="4143502"/>
            <a:ext cx="963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ocess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95840" y="4143502"/>
            <a:ext cx="934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Cultu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8579" y="1062989"/>
              <a:ext cx="8310880" cy="5308600"/>
            </a:xfrm>
            <a:custGeom>
              <a:avLst/>
              <a:gdLst/>
              <a:ahLst/>
              <a:cxnLst/>
              <a:rect l="l" t="t" r="r" b="b"/>
              <a:pathLst>
                <a:path w="8310880" h="5308600">
                  <a:moveTo>
                    <a:pt x="8310372" y="0"/>
                  </a:moveTo>
                  <a:lnTo>
                    <a:pt x="0" y="0"/>
                  </a:lnTo>
                  <a:lnTo>
                    <a:pt x="0" y="5308091"/>
                  </a:lnTo>
                  <a:lnTo>
                    <a:pt x="8310372" y="5308091"/>
                  </a:lnTo>
                  <a:lnTo>
                    <a:pt x="8310372" y="0"/>
                  </a:lnTo>
                  <a:close/>
                </a:path>
              </a:pathLst>
            </a:custGeom>
            <a:solidFill>
              <a:srgbClr val="001721">
                <a:alpha val="670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7659" y="2042922"/>
              <a:ext cx="3169920" cy="3169920"/>
            </a:xfrm>
            <a:custGeom>
              <a:avLst/>
              <a:gdLst/>
              <a:ahLst/>
              <a:cxnLst/>
              <a:rect l="l" t="t" r="r" b="b"/>
              <a:pathLst>
                <a:path w="3169920" h="3169920">
                  <a:moveTo>
                    <a:pt x="1584960" y="0"/>
                  </a:moveTo>
                  <a:lnTo>
                    <a:pt x="1536503" y="726"/>
                  </a:lnTo>
                  <a:lnTo>
                    <a:pt x="1488408" y="2892"/>
                  </a:lnTo>
                  <a:lnTo>
                    <a:pt x="1440696" y="6476"/>
                  </a:lnTo>
                  <a:lnTo>
                    <a:pt x="1393387" y="11458"/>
                  </a:lnTo>
                  <a:lnTo>
                    <a:pt x="1346502" y="17818"/>
                  </a:lnTo>
                  <a:lnTo>
                    <a:pt x="1300061" y="25533"/>
                  </a:lnTo>
                  <a:lnTo>
                    <a:pt x="1254086" y="34585"/>
                  </a:lnTo>
                  <a:lnTo>
                    <a:pt x="1208597" y="44951"/>
                  </a:lnTo>
                  <a:lnTo>
                    <a:pt x="1163615" y="56612"/>
                  </a:lnTo>
                  <a:lnTo>
                    <a:pt x="1119160" y="69546"/>
                  </a:lnTo>
                  <a:lnTo>
                    <a:pt x="1075254" y="83732"/>
                  </a:lnTo>
                  <a:lnTo>
                    <a:pt x="1031916" y="99151"/>
                  </a:lnTo>
                  <a:lnTo>
                    <a:pt x="989169" y="115782"/>
                  </a:lnTo>
                  <a:lnTo>
                    <a:pt x="947031" y="133603"/>
                  </a:lnTo>
                  <a:lnTo>
                    <a:pt x="905525" y="152594"/>
                  </a:lnTo>
                  <a:lnTo>
                    <a:pt x="864671" y="172734"/>
                  </a:lnTo>
                  <a:lnTo>
                    <a:pt x="824489" y="194003"/>
                  </a:lnTo>
                  <a:lnTo>
                    <a:pt x="785001" y="216379"/>
                  </a:lnTo>
                  <a:lnTo>
                    <a:pt x="746226" y="239843"/>
                  </a:lnTo>
                  <a:lnTo>
                    <a:pt x="708187" y="264373"/>
                  </a:lnTo>
                  <a:lnTo>
                    <a:pt x="670903" y="289948"/>
                  </a:lnTo>
                  <a:lnTo>
                    <a:pt x="634395" y="316549"/>
                  </a:lnTo>
                  <a:lnTo>
                    <a:pt x="598684" y="344154"/>
                  </a:lnTo>
                  <a:lnTo>
                    <a:pt x="563791" y="372742"/>
                  </a:lnTo>
                  <a:lnTo>
                    <a:pt x="529736" y="402293"/>
                  </a:lnTo>
                  <a:lnTo>
                    <a:pt x="496540" y="432786"/>
                  </a:lnTo>
                  <a:lnTo>
                    <a:pt x="464224" y="464200"/>
                  </a:lnTo>
                  <a:lnTo>
                    <a:pt x="432809" y="496515"/>
                  </a:lnTo>
                  <a:lnTo>
                    <a:pt x="402315" y="529710"/>
                  </a:lnTo>
                  <a:lnTo>
                    <a:pt x="372763" y="563765"/>
                  </a:lnTo>
                  <a:lnTo>
                    <a:pt x="344173" y="598657"/>
                  </a:lnTo>
                  <a:lnTo>
                    <a:pt x="316568" y="634368"/>
                  </a:lnTo>
                  <a:lnTo>
                    <a:pt x="289966" y="670875"/>
                  </a:lnTo>
                  <a:lnTo>
                    <a:pt x="264389" y="708159"/>
                  </a:lnTo>
                  <a:lnTo>
                    <a:pt x="239858" y="746198"/>
                  </a:lnTo>
                  <a:lnTo>
                    <a:pt x="216393" y="784972"/>
                  </a:lnTo>
                  <a:lnTo>
                    <a:pt x="194016" y="824461"/>
                  </a:lnTo>
                  <a:lnTo>
                    <a:pt x="172746" y="864643"/>
                  </a:lnTo>
                  <a:lnTo>
                    <a:pt x="152604" y="905497"/>
                  </a:lnTo>
                  <a:lnTo>
                    <a:pt x="133612" y="947004"/>
                  </a:lnTo>
                  <a:lnTo>
                    <a:pt x="115790" y="989142"/>
                  </a:lnTo>
                  <a:lnTo>
                    <a:pt x="99159" y="1031891"/>
                  </a:lnTo>
                  <a:lnTo>
                    <a:pt x="83739" y="1075229"/>
                  </a:lnTo>
                  <a:lnTo>
                    <a:pt x="69551" y="1119137"/>
                  </a:lnTo>
                  <a:lnTo>
                    <a:pt x="56616" y="1163593"/>
                  </a:lnTo>
                  <a:lnTo>
                    <a:pt x="44955" y="1208577"/>
                  </a:lnTo>
                  <a:lnTo>
                    <a:pt x="34587" y="1254068"/>
                  </a:lnTo>
                  <a:lnTo>
                    <a:pt x="25535" y="1300045"/>
                  </a:lnTo>
                  <a:lnTo>
                    <a:pt x="17819" y="1346487"/>
                  </a:lnTo>
                  <a:lnTo>
                    <a:pt x="11459" y="1393375"/>
                  </a:lnTo>
                  <a:lnTo>
                    <a:pt x="6477" y="1440687"/>
                  </a:lnTo>
                  <a:lnTo>
                    <a:pt x="2892" y="1488402"/>
                  </a:lnTo>
                  <a:lnTo>
                    <a:pt x="726" y="1536500"/>
                  </a:lnTo>
                  <a:lnTo>
                    <a:pt x="0" y="1584959"/>
                  </a:lnTo>
                  <a:lnTo>
                    <a:pt x="726" y="1633419"/>
                  </a:lnTo>
                  <a:lnTo>
                    <a:pt x="2892" y="1681517"/>
                  </a:lnTo>
                  <a:lnTo>
                    <a:pt x="6477" y="1729232"/>
                  </a:lnTo>
                  <a:lnTo>
                    <a:pt x="11459" y="1776544"/>
                  </a:lnTo>
                  <a:lnTo>
                    <a:pt x="17819" y="1823432"/>
                  </a:lnTo>
                  <a:lnTo>
                    <a:pt x="25535" y="1869874"/>
                  </a:lnTo>
                  <a:lnTo>
                    <a:pt x="34587" y="1915851"/>
                  </a:lnTo>
                  <a:lnTo>
                    <a:pt x="44955" y="1961342"/>
                  </a:lnTo>
                  <a:lnTo>
                    <a:pt x="56616" y="2006326"/>
                  </a:lnTo>
                  <a:lnTo>
                    <a:pt x="69551" y="2050782"/>
                  </a:lnTo>
                  <a:lnTo>
                    <a:pt x="83739" y="2094690"/>
                  </a:lnTo>
                  <a:lnTo>
                    <a:pt x="99159" y="2138028"/>
                  </a:lnTo>
                  <a:lnTo>
                    <a:pt x="115790" y="2180777"/>
                  </a:lnTo>
                  <a:lnTo>
                    <a:pt x="133612" y="2222915"/>
                  </a:lnTo>
                  <a:lnTo>
                    <a:pt x="152604" y="2264422"/>
                  </a:lnTo>
                  <a:lnTo>
                    <a:pt x="172746" y="2305276"/>
                  </a:lnTo>
                  <a:lnTo>
                    <a:pt x="194016" y="2345458"/>
                  </a:lnTo>
                  <a:lnTo>
                    <a:pt x="216393" y="2384947"/>
                  </a:lnTo>
                  <a:lnTo>
                    <a:pt x="239858" y="2423721"/>
                  </a:lnTo>
                  <a:lnTo>
                    <a:pt x="264389" y="2461760"/>
                  </a:lnTo>
                  <a:lnTo>
                    <a:pt x="289966" y="2499044"/>
                  </a:lnTo>
                  <a:lnTo>
                    <a:pt x="316568" y="2535551"/>
                  </a:lnTo>
                  <a:lnTo>
                    <a:pt x="344173" y="2571262"/>
                  </a:lnTo>
                  <a:lnTo>
                    <a:pt x="372763" y="2606154"/>
                  </a:lnTo>
                  <a:lnTo>
                    <a:pt x="402315" y="2640209"/>
                  </a:lnTo>
                  <a:lnTo>
                    <a:pt x="432809" y="2673404"/>
                  </a:lnTo>
                  <a:lnTo>
                    <a:pt x="464224" y="2705719"/>
                  </a:lnTo>
                  <a:lnTo>
                    <a:pt x="496540" y="2737133"/>
                  </a:lnTo>
                  <a:lnTo>
                    <a:pt x="529736" y="2767626"/>
                  </a:lnTo>
                  <a:lnTo>
                    <a:pt x="563791" y="2797177"/>
                  </a:lnTo>
                  <a:lnTo>
                    <a:pt x="598684" y="2825765"/>
                  </a:lnTo>
                  <a:lnTo>
                    <a:pt x="634395" y="2853370"/>
                  </a:lnTo>
                  <a:lnTo>
                    <a:pt x="670903" y="2879971"/>
                  </a:lnTo>
                  <a:lnTo>
                    <a:pt x="708187" y="2905546"/>
                  </a:lnTo>
                  <a:lnTo>
                    <a:pt x="746226" y="2930076"/>
                  </a:lnTo>
                  <a:lnTo>
                    <a:pt x="785001" y="2953540"/>
                  </a:lnTo>
                  <a:lnTo>
                    <a:pt x="824489" y="2975916"/>
                  </a:lnTo>
                  <a:lnTo>
                    <a:pt x="864671" y="2997185"/>
                  </a:lnTo>
                  <a:lnTo>
                    <a:pt x="905525" y="3017325"/>
                  </a:lnTo>
                  <a:lnTo>
                    <a:pt x="947031" y="3036316"/>
                  </a:lnTo>
                  <a:lnTo>
                    <a:pt x="989169" y="3054137"/>
                  </a:lnTo>
                  <a:lnTo>
                    <a:pt x="1031916" y="3070768"/>
                  </a:lnTo>
                  <a:lnTo>
                    <a:pt x="1075254" y="3086187"/>
                  </a:lnTo>
                  <a:lnTo>
                    <a:pt x="1119160" y="3100373"/>
                  </a:lnTo>
                  <a:lnTo>
                    <a:pt x="1163615" y="3113307"/>
                  </a:lnTo>
                  <a:lnTo>
                    <a:pt x="1208597" y="3124968"/>
                  </a:lnTo>
                  <a:lnTo>
                    <a:pt x="1254086" y="3135334"/>
                  </a:lnTo>
                  <a:lnTo>
                    <a:pt x="1300061" y="3144386"/>
                  </a:lnTo>
                  <a:lnTo>
                    <a:pt x="1346502" y="3152101"/>
                  </a:lnTo>
                  <a:lnTo>
                    <a:pt x="1393387" y="3158461"/>
                  </a:lnTo>
                  <a:lnTo>
                    <a:pt x="1440696" y="3163443"/>
                  </a:lnTo>
                  <a:lnTo>
                    <a:pt x="1488408" y="3167027"/>
                  </a:lnTo>
                  <a:lnTo>
                    <a:pt x="1536503" y="3169193"/>
                  </a:lnTo>
                  <a:lnTo>
                    <a:pt x="1584960" y="3169920"/>
                  </a:lnTo>
                  <a:lnTo>
                    <a:pt x="1633419" y="3169193"/>
                  </a:lnTo>
                  <a:lnTo>
                    <a:pt x="1681517" y="3167027"/>
                  </a:lnTo>
                  <a:lnTo>
                    <a:pt x="1729232" y="3163443"/>
                  </a:lnTo>
                  <a:lnTo>
                    <a:pt x="1776544" y="3158461"/>
                  </a:lnTo>
                  <a:lnTo>
                    <a:pt x="1823432" y="3152101"/>
                  </a:lnTo>
                  <a:lnTo>
                    <a:pt x="1869874" y="3144386"/>
                  </a:lnTo>
                  <a:lnTo>
                    <a:pt x="1915851" y="3135334"/>
                  </a:lnTo>
                  <a:lnTo>
                    <a:pt x="1961342" y="3124968"/>
                  </a:lnTo>
                  <a:lnTo>
                    <a:pt x="2006326" y="3113307"/>
                  </a:lnTo>
                  <a:lnTo>
                    <a:pt x="2050782" y="3100373"/>
                  </a:lnTo>
                  <a:lnTo>
                    <a:pt x="2094690" y="3086187"/>
                  </a:lnTo>
                  <a:lnTo>
                    <a:pt x="2138028" y="3070768"/>
                  </a:lnTo>
                  <a:lnTo>
                    <a:pt x="2180777" y="3054137"/>
                  </a:lnTo>
                  <a:lnTo>
                    <a:pt x="2222915" y="3036316"/>
                  </a:lnTo>
                  <a:lnTo>
                    <a:pt x="2264422" y="3017325"/>
                  </a:lnTo>
                  <a:lnTo>
                    <a:pt x="2305276" y="2997185"/>
                  </a:lnTo>
                  <a:lnTo>
                    <a:pt x="2345458" y="2975916"/>
                  </a:lnTo>
                  <a:lnTo>
                    <a:pt x="2384947" y="2953540"/>
                  </a:lnTo>
                  <a:lnTo>
                    <a:pt x="2423721" y="2930076"/>
                  </a:lnTo>
                  <a:lnTo>
                    <a:pt x="2461760" y="2905546"/>
                  </a:lnTo>
                  <a:lnTo>
                    <a:pt x="2499044" y="2879971"/>
                  </a:lnTo>
                  <a:lnTo>
                    <a:pt x="2535551" y="2853370"/>
                  </a:lnTo>
                  <a:lnTo>
                    <a:pt x="2571262" y="2825765"/>
                  </a:lnTo>
                  <a:lnTo>
                    <a:pt x="2606154" y="2797177"/>
                  </a:lnTo>
                  <a:lnTo>
                    <a:pt x="2640209" y="2767626"/>
                  </a:lnTo>
                  <a:lnTo>
                    <a:pt x="2673404" y="2737133"/>
                  </a:lnTo>
                  <a:lnTo>
                    <a:pt x="2705719" y="2705719"/>
                  </a:lnTo>
                  <a:lnTo>
                    <a:pt x="2737133" y="2673404"/>
                  </a:lnTo>
                  <a:lnTo>
                    <a:pt x="2767626" y="2640209"/>
                  </a:lnTo>
                  <a:lnTo>
                    <a:pt x="2797177" y="2606154"/>
                  </a:lnTo>
                  <a:lnTo>
                    <a:pt x="2825765" y="2571262"/>
                  </a:lnTo>
                  <a:lnTo>
                    <a:pt x="2853370" y="2535551"/>
                  </a:lnTo>
                  <a:lnTo>
                    <a:pt x="2879971" y="2499044"/>
                  </a:lnTo>
                  <a:lnTo>
                    <a:pt x="2905546" y="2461760"/>
                  </a:lnTo>
                  <a:lnTo>
                    <a:pt x="2930076" y="2423721"/>
                  </a:lnTo>
                  <a:lnTo>
                    <a:pt x="2953540" y="2384947"/>
                  </a:lnTo>
                  <a:lnTo>
                    <a:pt x="2975916" y="2345458"/>
                  </a:lnTo>
                  <a:lnTo>
                    <a:pt x="2997185" y="2305276"/>
                  </a:lnTo>
                  <a:lnTo>
                    <a:pt x="3017325" y="2264422"/>
                  </a:lnTo>
                  <a:lnTo>
                    <a:pt x="3036316" y="2222915"/>
                  </a:lnTo>
                  <a:lnTo>
                    <a:pt x="3054137" y="2180777"/>
                  </a:lnTo>
                  <a:lnTo>
                    <a:pt x="3070768" y="2138028"/>
                  </a:lnTo>
                  <a:lnTo>
                    <a:pt x="3086187" y="2094690"/>
                  </a:lnTo>
                  <a:lnTo>
                    <a:pt x="3100373" y="2050782"/>
                  </a:lnTo>
                  <a:lnTo>
                    <a:pt x="3113307" y="2006326"/>
                  </a:lnTo>
                  <a:lnTo>
                    <a:pt x="3124968" y="1961342"/>
                  </a:lnTo>
                  <a:lnTo>
                    <a:pt x="3135334" y="1915851"/>
                  </a:lnTo>
                  <a:lnTo>
                    <a:pt x="3144386" y="1869874"/>
                  </a:lnTo>
                  <a:lnTo>
                    <a:pt x="3152101" y="1823432"/>
                  </a:lnTo>
                  <a:lnTo>
                    <a:pt x="3158461" y="1776544"/>
                  </a:lnTo>
                  <a:lnTo>
                    <a:pt x="3163443" y="1729232"/>
                  </a:lnTo>
                  <a:lnTo>
                    <a:pt x="3167027" y="1681517"/>
                  </a:lnTo>
                  <a:lnTo>
                    <a:pt x="3169193" y="1633419"/>
                  </a:lnTo>
                  <a:lnTo>
                    <a:pt x="3169919" y="1584959"/>
                  </a:lnTo>
                  <a:lnTo>
                    <a:pt x="3169193" y="1536500"/>
                  </a:lnTo>
                  <a:lnTo>
                    <a:pt x="3167027" y="1488402"/>
                  </a:lnTo>
                  <a:lnTo>
                    <a:pt x="3163443" y="1440687"/>
                  </a:lnTo>
                  <a:lnTo>
                    <a:pt x="3158461" y="1393375"/>
                  </a:lnTo>
                  <a:lnTo>
                    <a:pt x="3152101" y="1346487"/>
                  </a:lnTo>
                  <a:lnTo>
                    <a:pt x="3144386" y="1300045"/>
                  </a:lnTo>
                  <a:lnTo>
                    <a:pt x="3135334" y="1254068"/>
                  </a:lnTo>
                  <a:lnTo>
                    <a:pt x="3124968" y="1208577"/>
                  </a:lnTo>
                  <a:lnTo>
                    <a:pt x="3113307" y="1163593"/>
                  </a:lnTo>
                  <a:lnTo>
                    <a:pt x="3100373" y="1119137"/>
                  </a:lnTo>
                  <a:lnTo>
                    <a:pt x="3086187" y="1075229"/>
                  </a:lnTo>
                  <a:lnTo>
                    <a:pt x="3070768" y="1031891"/>
                  </a:lnTo>
                  <a:lnTo>
                    <a:pt x="3054137" y="989142"/>
                  </a:lnTo>
                  <a:lnTo>
                    <a:pt x="3036316" y="947004"/>
                  </a:lnTo>
                  <a:lnTo>
                    <a:pt x="3017325" y="905497"/>
                  </a:lnTo>
                  <a:lnTo>
                    <a:pt x="2997185" y="864643"/>
                  </a:lnTo>
                  <a:lnTo>
                    <a:pt x="2975916" y="824461"/>
                  </a:lnTo>
                  <a:lnTo>
                    <a:pt x="2953540" y="784972"/>
                  </a:lnTo>
                  <a:lnTo>
                    <a:pt x="2930076" y="746198"/>
                  </a:lnTo>
                  <a:lnTo>
                    <a:pt x="2905546" y="708159"/>
                  </a:lnTo>
                  <a:lnTo>
                    <a:pt x="2879971" y="670875"/>
                  </a:lnTo>
                  <a:lnTo>
                    <a:pt x="2853370" y="634368"/>
                  </a:lnTo>
                  <a:lnTo>
                    <a:pt x="2825765" y="598657"/>
                  </a:lnTo>
                  <a:lnTo>
                    <a:pt x="2797177" y="563765"/>
                  </a:lnTo>
                  <a:lnTo>
                    <a:pt x="2767626" y="529710"/>
                  </a:lnTo>
                  <a:lnTo>
                    <a:pt x="2737133" y="496515"/>
                  </a:lnTo>
                  <a:lnTo>
                    <a:pt x="2705719" y="464200"/>
                  </a:lnTo>
                  <a:lnTo>
                    <a:pt x="2673404" y="432786"/>
                  </a:lnTo>
                  <a:lnTo>
                    <a:pt x="2640209" y="402293"/>
                  </a:lnTo>
                  <a:lnTo>
                    <a:pt x="2606154" y="372742"/>
                  </a:lnTo>
                  <a:lnTo>
                    <a:pt x="2571262" y="344154"/>
                  </a:lnTo>
                  <a:lnTo>
                    <a:pt x="2535551" y="316549"/>
                  </a:lnTo>
                  <a:lnTo>
                    <a:pt x="2499044" y="289948"/>
                  </a:lnTo>
                  <a:lnTo>
                    <a:pt x="2461760" y="264373"/>
                  </a:lnTo>
                  <a:lnTo>
                    <a:pt x="2423721" y="239843"/>
                  </a:lnTo>
                  <a:lnTo>
                    <a:pt x="2384947" y="216379"/>
                  </a:lnTo>
                  <a:lnTo>
                    <a:pt x="2345458" y="194003"/>
                  </a:lnTo>
                  <a:lnTo>
                    <a:pt x="2305276" y="172734"/>
                  </a:lnTo>
                  <a:lnTo>
                    <a:pt x="2264422" y="152594"/>
                  </a:lnTo>
                  <a:lnTo>
                    <a:pt x="2222915" y="133603"/>
                  </a:lnTo>
                  <a:lnTo>
                    <a:pt x="2180777" y="115782"/>
                  </a:lnTo>
                  <a:lnTo>
                    <a:pt x="2138028" y="99151"/>
                  </a:lnTo>
                  <a:lnTo>
                    <a:pt x="2094690" y="83732"/>
                  </a:lnTo>
                  <a:lnTo>
                    <a:pt x="2050782" y="69546"/>
                  </a:lnTo>
                  <a:lnTo>
                    <a:pt x="2006326" y="56612"/>
                  </a:lnTo>
                  <a:lnTo>
                    <a:pt x="1961342" y="44951"/>
                  </a:lnTo>
                  <a:lnTo>
                    <a:pt x="1915851" y="34585"/>
                  </a:lnTo>
                  <a:lnTo>
                    <a:pt x="1869874" y="25533"/>
                  </a:lnTo>
                  <a:lnTo>
                    <a:pt x="1823432" y="17818"/>
                  </a:lnTo>
                  <a:lnTo>
                    <a:pt x="1776544" y="11458"/>
                  </a:lnTo>
                  <a:lnTo>
                    <a:pt x="1729232" y="6476"/>
                  </a:lnTo>
                  <a:lnTo>
                    <a:pt x="1681517" y="2892"/>
                  </a:lnTo>
                  <a:lnTo>
                    <a:pt x="1633419" y="726"/>
                  </a:lnTo>
                  <a:lnTo>
                    <a:pt x="1584960" y="0"/>
                  </a:lnTo>
                  <a:close/>
                </a:path>
              </a:pathLst>
            </a:custGeom>
            <a:solidFill>
              <a:srgbClr val="005271">
                <a:alpha val="7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5054" y="374903"/>
            <a:ext cx="76809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Data:</a:t>
            </a:r>
            <a:r>
              <a:rPr sz="2400" spc="-30" dirty="0"/>
              <a:t> </a:t>
            </a:r>
            <a:r>
              <a:rPr sz="2400" dirty="0"/>
              <a:t>A</a:t>
            </a:r>
            <a:r>
              <a:rPr sz="2400" spc="-15" dirty="0"/>
              <a:t> </a:t>
            </a:r>
            <a:r>
              <a:rPr sz="2400" spc="-10" dirty="0"/>
              <a:t>unified, </a:t>
            </a:r>
            <a:r>
              <a:rPr sz="2400" spc="-20" dirty="0"/>
              <a:t>progressive</a:t>
            </a:r>
            <a:r>
              <a:rPr sz="2400" spc="-10" dirty="0"/>
              <a:t> </a:t>
            </a:r>
            <a:r>
              <a:rPr sz="2400" spc="-15" dirty="0"/>
              <a:t>profile</a:t>
            </a:r>
            <a:r>
              <a:rPr sz="2400" spc="-10" dirty="0"/>
              <a:t> spanning</a:t>
            </a:r>
            <a:r>
              <a:rPr sz="2400" spc="-5" dirty="0"/>
              <a:t> </a:t>
            </a:r>
            <a:r>
              <a:rPr sz="2400" spc="-10" dirty="0"/>
              <a:t>every</a:t>
            </a:r>
            <a:r>
              <a:rPr sz="2400" spc="-20" dirty="0"/>
              <a:t> </a:t>
            </a:r>
            <a:r>
              <a:rPr sz="2400" spc="-15" dirty="0"/>
              <a:t>touch point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10941811" y="723900"/>
            <a:ext cx="112331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5790" y="55626"/>
            <a:ext cx="11211560" cy="6316345"/>
            <a:chOff x="605790" y="55626"/>
            <a:chExt cx="11211560" cy="6316345"/>
          </a:xfrm>
        </p:grpSpPr>
        <p:sp>
          <p:nvSpPr>
            <p:cNvPr id="10" name="object 10"/>
            <p:cNvSpPr/>
            <p:nvPr/>
          </p:nvSpPr>
          <p:spPr>
            <a:xfrm>
              <a:off x="11188446" y="55626"/>
              <a:ext cx="628650" cy="628015"/>
            </a:xfrm>
            <a:custGeom>
              <a:avLst/>
              <a:gdLst/>
              <a:ahLst/>
              <a:cxnLst/>
              <a:rect l="l" t="t" r="r" b="b"/>
              <a:pathLst>
                <a:path w="628650" h="628015">
                  <a:moveTo>
                    <a:pt x="314071" y="0"/>
                  </a:moveTo>
                  <a:lnTo>
                    <a:pt x="267682" y="3401"/>
                  </a:lnTo>
                  <a:lnTo>
                    <a:pt x="223400" y="13282"/>
                  </a:lnTo>
                  <a:lnTo>
                    <a:pt x="181710" y="29158"/>
                  </a:lnTo>
                  <a:lnTo>
                    <a:pt x="143100" y="50541"/>
                  </a:lnTo>
                  <a:lnTo>
                    <a:pt x="108058" y="76949"/>
                  </a:lnTo>
                  <a:lnTo>
                    <a:pt x="77070" y="107893"/>
                  </a:lnTo>
                  <a:lnTo>
                    <a:pt x="50624" y="142890"/>
                  </a:lnTo>
                  <a:lnTo>
                    <a:pt x="29207" y="181454"/>
                  </a:lnTo>
                  <a:lnTo>
                    <a:pt x="13305" y="223098"/>
                  </a:lnTo>
                  <a:lnTo>
                    <a:pt x="3407" y="267339"/>
                  </a:lnTo>
                  <a:lnTo>
                    <a:pt x="0" y="313689"/>
                  </a:lnTo>
                  <a:lnTo>
                    <a:pt x="3407" y="360078"/>
                  </a:lnTo>
                  <a:lnTo>
                    <a:pt x="13307" y="404360"/>
                  </a:lnTo>
                  <a:lnTo>
                    <a:pt x="29214" y="446050"/>
                  </a:lnTo>
                  <a:lnTo>
                    <a:pt x="50642" y="484660"/>
                  </a:lnTo>
                  <a:lnTo>
                    <a:pt x="77106" y="519702"/>
                  </a:lnTo>
                  <a:lnTo>
                    <a:pt x="108120" y="550690"/>
                  </a:lnTo>
                  <a:lnTo>
                    <a:pt x="143199" y="577136"/>
                  </a:lnTo>
                  <a:lnTo>
                    <a:pt x="181857" y="598553"/>
                  </a:lnTo>
                  <a:lnTo>
                    <a:pt x="223608" y="614455"/>
                  </a:lnTo>
                  <a:lnTo>
                    <a:pt x="267969" y="624353"/>
                  </a:lnTo>
                  <a:lnTo>
                    <a:pt x="314451" y="627761"/>
                  </a:lnTo>
                  <a:lnTo>
                    <a:pt x="360897" y="624353"/>
                  </a:lnTo>
                  <a:lnTo>
                    <a:pt x="405215" y="614455"/>
                  </a:lnTo>
                  <a:lnTo>
                    <a:pt x="446922" y="598553"/>
                  </a:lnTo>
                  <a:lnTo>
                    <a:pt x="452193" y="595629"/>
                  </a:lnTo>
                  <a:lnTo>
                    <a:pt x="314071" y="595629"/>
                  </a:lnTo>
                  <a:lnTo>
                    <a:pt x="268406" y="591939"/>
                  </a:lnTo>
                  <a:lnTo>
                    <a:pt x="225070" y="581255"/>
                  </a:lnTo>
                  <a:lnTo>
                    <a:pt x="184646" y="564158"/>
                  </a:lnTo>
                  <a:lnTo>
                    <a:pt x="147719" y="541229"/>
                  </a:lnTo>
                  <a:lnTo>
                    <a:pt x="114871" y="513048"/>
                  </a:lnTo>
                  <a:lnTo>
                    <a:pt x="86687" y="480196"/>
                  </a:lnTo>
                  <a:lnTo>
                    <a:pt x="63749" y="443253"/>
                  </a:lnTo>
                  <a:lnTo>
                    <a:pt x="46643" y="402801"/>
                  </a:lnTo>
                  <a:lnTo>
                    <a:pt x="35951" y="359419"/>
                  </a:lnTo>
                  <a:lnTo>
                    <a:pt x="32257" y="313689"/>
                  </a:lnTo>
                  <a:lnTo>
                    <a:pt x="35951" y="267998"/>
                  </a:lnTo>
                  <a:lnTo>
                    <a:pt x="46643" y="224653"/>
                  </a:lnTo>
                  <a:lnTo>
                    <a:pt x="63749" y="184237"/>
                  </a:lnTo>
                  <a:lnTo>
                    <a:pt x="86687" y="147328"/>
                  </a:lnTo>
                  <a:lnTo>
                    <a:pt x="114871" y="114506"/>
                  </a:lnTo>
                  <a:lnTo>
                    <a:pt x="147719" y="86351"/>
                  </a:lnTo>
                  <a:lnTo>
                    <a:pt x="184646" y="63444"/>
                  </a:lnTo>
                  <a:lnTo>
                    <a:pt x="225070" y="46364"/>
                  </a:lnTo>
                  <a:lnTo>
                    <a:pt x="268406" y="35690"/>
                  </a:lnTo>
                  <a:lnTo>
                    <a:pt x="314071" y="32003"/>
                  </a:lnTo>
                  <a:lnTo>
                    <a:pt x="451700" y="32003"/>
                  </a:lnTo>
                  <a:lnTo>
                    <a:pt x="446555" y="29158"/>
                  </a:lnTo>
                  <a:lnTo>
                    <a:pt x="404821" y="13282"/>
                  </a:lnTo>
                  <a:lnTo>
                    <a:pt x="360496" y="3401"/>
                  </a:lnTo>
                  <a:lnTo>
                    <a:pt x="314071" y="0"/>
                  </a:lnTo>
                  <a:close/>
                </a:path>
                <a:path w="628650" h="628015">
                  <a:moveTo>
                    <a:pt x="451700" y="32003"/>
                  </a:moveTo>
                  <a:lnTo>
                    <a:pt x="314071" y="32003"/>
                  </a:lnTo>
                  <a:lnTo>
                    <a:pt x="359766" y="35690"/>
                  </a:lnTo>
                  <a:lnTo>
                    <a:pt x="403120" y="46364"/>
                  </a:lnTo>
                  <a:lnTo>
                    <a:pt x="443551" y="63444"/>
                  </a:lnTo>
                  <a:lnTo>
                    <a:pt x="480477" y="86351"/>
                  </a:lnTo>
                  <a:lnTo>
                    <a:pt x="513318" y="114506"/>
                  </a:lnTo>
                  <a:lnTo>
                    <a:pt x="541491" y="147328"/>
                  </a:lnTo>
                  <a:lnTo>
                    <a:pt x="564416" y="184237"/>
                  </a:lnTo>
                  <a:lnTo>
                    <a:pt x="581510" y="224653"/>
                  </a:lnTo>
                  <a:lnTo>
                    <a:pt x="592193" y="267998"/>
                  </a:lnTo>
                  <a:lnTo>
                    <a:pt x="595883" y="313689"/>
                  </a:lnTo>
                  <a:lnTo>
                    <a:pt x="592193" y="359419"/>
                  </a:lnTo>
                  <a:lnTo>
                    <a:pt x="581510" y="402801"/>
                  </a:lnTo>
                  <a:lnTo>
                    <a:pt x="564416" y="443253"/>
                  </a:lnTo>
                  <a:lnTo>
                    <a:pt x="541491" y="480196"/>
                  </a:lnTo>
                  <a:lnTo>
                    <a:pt x="513318" y="513048"/>
                  </a:lnTo>
                  <a:lnTo>
                    <a:pt x="480477" y="541229"/>
                  </a:lnTo>
                  <a:lnTo>
                    <a:pt x="443551" y="564158"/>
                  </a:lnTo>
                  <a:lnTo>
                    <a:pt x="403120" y="581255"/>
                  </a:lnTo>
                  <a:lnTo>
                    <a:pt x="359766" y="591939"/>
                  </a:lnTo>
                  <a:lnTo>
                    <a:pt x="314071" y="595629"/>
                  </a:lnTo>
                  <a:lnTo>
                    <a:pt x="452193" y="595629"/>
                  </a:lnTo>
                  <a:lnTo>
                    <a:pt x="485534" y="577136"/>
                  </a:lnTo>
                  <a:lnTo>
                    <a:pt x="520567" y="550690"/>
                  </a:lnTo>
                  <a:lnTo>
                    <a:pt x="551538" y="519702"/>
                  </a:lnTo>
                  <a:lnTo>
                    <a:pt x="577962" y="484660"/>
                  </a:lnTo>
                  <a:lnTo>
                    <a:pt x="599357" y="446050"/>
                  </a:lnTo>
                  <a:lnTo>
                    <a:pt x="615237" y="404360"/>
                  </a:lnTo>
                  <a:lnTo>
                    <a:pt x="625121" y="360078"/>
                  </a:lnTo>
                  <a:lnTo>
                    <a:pt x="628523" y="313689"/>
                  </a:lnTo>
                  <a:lnTo>
                    <a:pt x="625109" y="267339"/>
                  </a:lnTo>
                  <a:lnTo>
                    <a:pt x="615194" y="223098"/>
                  </a:lnTo>
                  <a:lnTo>
                    <a:pt x="599267" y="181454"/>
                  </a:lnTo>
                  <a:lnTo>
                    <a:pt x="577816" y="142890"/>
                  </a:lnTo>
                  <a:lnTo>
                    <a:pt x="551330" y="107893"/>
                  </a:lnTo>
                  <a:lnTo>
                    <a:pt x="520299" y="76949"/>
                  </a:lnTo>
                  <a:lnTo>
                    <a:pt x="485211" y="50541"/>
                  </a:lnTo>
                  <a:lnTo>
                    <a:pt x="451700" y="32003"/>
                  </a:lnTo>
                  <a:close/>
                </a:path>
              </a:pathLst>
            </a:custGeom>
            <a:solidFill>
              <a:srgbClr val="1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00999" y="164592"/>
              <a:ext cx="396875" cy="399415"/>
            </a:xfrm>
            <a:custGeom>
              <a:avLst/>
              <a:gdLst/>
              <a:ahLst/>
              <a:cxnLst/>
              <a:rect l="l" t="t" r="r" b="b"/>
              <a:pathLst>
                <a:path w="396875" h="399415">
                  <a:moveTo>
                    <a:pt x="177702" y="120141"/>
                  </a:moveTo>
                  <a:lnTo>
                    <a:pt x="157829" y="120141"/>
                  </a:lnTo>
                  <a:lnTo>
                    <a:pt x="166725" y="126644"/>
                  </a:lnTo>
                  <a:lnTo>
                    <a:pt x="176323" y="131492"/>
                  </a:lnTo>
                  <a:lnTo>
                    <a:pt x="186422" y="134697"/>
                  </a:lnTo>
                  <a:lnTo>
                    <a:pt x="196818" y="136271"/>
                  </a:lnTo>
                  <a:lnTo>
                    <a:pt x="196818" y="262508"/>
                  </a:lnTo>
                  <a:lnTo>
                    <a:pt x="196310" y="262508"/>
                  </a:lnTo>
                  <a:lnTo>
                    <a:pt x="183334" y="263771"/>
                  </a:lnTo>
                  <a:lnTo>
                    <a:pt x="147669" y="282701"/>
                  </a:lnTo>
                  <a:lnTo>
                    <a:pt x="127762" y="330850"/>
                  </a:lnTo>
                  <a:lnTo>
                    <a:pt x="132738" y="356514"/>
                  </a:lnTo>
                  <a:lnTo>
                    <a:pt x="158295" y="387856"/>
                  </a:lnTo>
                  <a:lnTo>
                    <a:pt x="195675" y="399160"/>
                  </a:lnTo>
                  <a:lnTo>
                    <a:pt x="208512" y="397900"/>
                  </a:lnTo>
                  <a:lnTo>
                    <a:pt x="221027" y="394128"/>
                  </a:lnTo>
                  <a:lnTo>
                    <a:pt x="231847" y="388365"/>
                  </a:lnTo>
                  <a:lnTo>
                    <a:pt x="195675" y="388365"/>
                  </a:lnTo>
                  <a:lnTo>
                    <a:pt x="184471" y="387246"/>
                  </a:lnTo>
                  <a:lnTo>
                    <a:pt x="142787" y="352599"/>
                  </a:lnTo>
                  <a:lnTo>
                    <a:pt x="138620" y="331025"/>
                  </a:lnTo>
                  <a:lnTo>
                    <a:pt x="142787" y="309451"/>
                  </a:lnTo>
                  <a:lnTo>
                    <a:pt x="173862" y="277891"/>
                  </a:lnTo>
                  <a:lnTo>
                    <a:pt x="195675" y="273430"/>
                  </a:lnTo>
                  <a:lnTo>
                    <a:pt x="230108" y="273430"/>
                  </a:lnTo>
                  <a:lnTo>
                    <a:pt x="225266" y="270430"/>
                  </a:lnTo>
                  <a:lnTo>
                    <a:pt x="215673" y="266400"/>
                  </a:lnTo>
                  <a:lnTo>
                    <a:pt x="205581" y="263905"/>
                  </a:lnTo>
                  <a:lnTo>
                    <a:pt x="205581" y="136271"/>
                  </a:lnTo>
                  <a:lnTo>
                    <a:pt x="216824" y="134211"/>
                  </a:lnTo>
                  <a:lnTo>
                    <a:pt x="227711" y="130270"/>
                  </a:lnTo>
                  <a:lnTo>
                    <a:pt x="236284" y="125349"/>
                  </a:lnTo>
                  <a:lnTo>
                    <a:pt x="201009" y="125349"/>
                  </a:lnTo>
                  <a:lnTo>
                    <a:pt x="189859" y="124229"/>
                  </a:lnTo>
                  <a:lnTo>
                    <a:pt x="179244" y="120967"/>
                  </a:lnTo>
                  <a:lnTo>
                    <a:pt x="177702" y="120141"/>
                  </a:lnTo>
                  <a:close/>
                </a:path>
                <a:path w="396875" h="399415">
                  <a:moveTo>
                    <a:pt x="230108" y="273430"/>
                  </a:moveTo>
                  <a:lnTo>
                    <a:pt x="195675" y="273430"/>
                  </a:lnTo>
                  <a:lnTo>
                    <a:pt x="206842" y="274572"/>
                  </a:lnTo>
                  <a:lnTo>
                    <a:pt x="217424" y="277844"/>
                  </a:lnTo>
                  <a:lnTo>
                    <a:pt x="248253" y="308800"/>
                  </a:lnTo>
                  <a:lnTo>
                    <a:pt x="252565" y="331025"/>
                  </a:lnTo>
                  <a:lnTo>
                    <a:pt x="251507" y="342187"/>
                  </a:lnTo>
                  <a:lnTo>
                    <a:pt x="227268" y="378829"/>
                  </a:lnTo>
                  <a:lnTo>
                    <a:pt x="195675" y="388365"/>
                  </a:lnTo>
                  <a:lnTo>
                    <a:pt x="231847" y="388365"/>
                  </a:lnTo>
                  <a:lnTo>
                    <a:pt x="232804" y="387856"/>
                  </a:lnTo>
                  <a:lnTo>
                    <a:pt x="243427" y="379094"/>
                  </a:lnTo>
                  <a:lnTo>
                    <a:pt x="257087" y="359326"/>
                  </a:lnTo>
                  <a:lnTo>
                    <a:pt x="262985" y="336867"/>
                  </a:lnTo>
                  <a:lnTo>
                    <a:pt x="261072" y="313836"/>
                  </a:lnTo>
                  <a:lnTo>
                    <a:pt x="251301" y="292353"/>
                  </a:lnTo>
                  <a:lnTo>
                    <a:pt x="259502" y="284098"/>
                  </a:lnTo>
                  <a:lnTo>
                    <a:pt x="244824" y="284098"/>
                  </a:lnTo>
                  <a:lnTo>
                    <a:pt x="242284" y="282955"/>
                  </a:lnTo>
                  <a:lnTo>
                    <a:pt x="234191" y="275961"/>
                  </a:lnTo>
                  <a:lnTo>
                    <a:pt x="230108" y="273430"/>
                  </a:lnTo>
                  <a:close/>
                </a:path>
                <a:path w="396875" h="399415">
                  <a:moveTo>
                    <a:pt x="328771" y="128524"/>
                  </a:moveTo>
                  <a:lnTo>
                    <a:pt x="291516" y="139882"/>
                  </a:lnTo>
                  <a:lnTo>
                    <a:pt x="265977" y="171301"/>
                  </a:lnTo>
                  <a:lnTo>
                    <a:pt x="261051" y="196976"/>
                  </a:lnTo>
                  <a:lnTo>
                    <a:pt x="265991" y="222730"/>
                  </a:lnTo>
                  <a:lnTo>
                    <a:pt x="280765" y="245363"/>
                  </a:lnTo>
                  <a:lnTo>
                    <a:pt x="281146" y="245617"/>
                  </a:lnTo>
                  <a:lnTo>
                    <a:pt x="281654" y="246252"/>
                  </a:lnTo>
                  <a:lnTo>
                    <a:pt x="282035" y="246506"/>
                  </a:lnTo>
                  <a:lnTo>
                    <a:pt x="244824" y="284098"/>
                  </a:lnTo>
                  <a:lnTo>
                    <a:pt x="259502" y="284098"/>
                  </a:lnTo>
                  <a:lnTo>
                    <a:pt x="290163" y="253237"/>
                  </a:lnTo>
                  <a:lnTo>
                    <a:pt x="367048" y="253237"/>
                  </a:lnTo>
                  <a:lnTo>
                    <a:pt x="376777" y="245363"/>
                  </a:lnTo>
                  <a:lnTo>
                    <a:pt x="378026" y="243458"/>
                  </a:lnTo>
                  <a:lnTo>
                    <a:pt x="328771" y="243458"/>
                  </a:lnTo>
                  <a:lnTo>
                    <a:pt x="319704" y="242568"/>
                  </a:lnTo>
                  <a:lnTo>
                    <a:pt x="285924" y="214756"/>
                  </a:lnTo>
                  <a:lnTo>
                    <a:pt x="282453" y="197357"/>
                  </a:lnTo>
                  <a:lnTo>
                    <a:pt x="282527" y="195833"/>
                  </a:lnTo>
                  <a:lnTo>
                    <a:pt x="303143" y="158390"/>
                  </a:lnTo>
                  <a:lnTo>
                    <a:pt x="328771" y="150622"/>
                  </a:lnTo>
                  <a:lnTo>
                    <a:pt x="378030" y="150622"/>
                  </a:lnTo>
                  <a:lnTo>
                    <a:pt x="376777" y="148716"/>
                  </a:lnTo>
                  <a:lnTo>
                    <a:pt x="366043" y="139882"/>
                  </a:lnTo>
                  <a:lnTo>
                    <a:pt x="354250" y="133572"/>
                  </a:lnTo>
                  <a:lnTo>
                    <a:pt x="341719" y="129786"/>
                  </a:lnTo>
                  <a:lnTo>
                    <a:pt x="328771" y="128524"/>
                  </a:lnTo>
                  <a:close/>
                </a:path>
                <a:path w="396875" h="399415">
                  <a:moveTo>
                    <a:pt x="67913" y="134111"/>
                  </a:moveTo>
                  <a:lnTo>
                    <a:pt x="30533" y="145363"/>
                  </a:lnTo>
                  <a:lnTo>
                    <a:pt x="4976" y="176760"/>
                  </a:lnTo>
                  <a:lnTo>
                    <a:pt x="0" y="202469"/>
                  </a:lnTo>
                  <a:lnTo>
                    <a:pt x="4976" y="228131"/>
                  </a:lnTo>
                  <a:lnTo>
                    <a:pt x="30533" y="259512"/>
                  </a:lnTo>
                  <a:lnTo>
                    <a:pt x="67913" y="270763"/>
                  </a:lnTo>
                  <a:lnTo>
                    <a:pt x="80750" y="269521"/>
                  </a:lnTo>
                  <a:lnTo>
                    <a:pt x="93265" y="265779"/>
                  </a:lnTo>
                  <a:lnTo>
                    <a:pt x="105042" y="259512"/>
                  </a:lnTo>
                  <a:lnTo>
                    <a:pt x="67913" y="259460"/>
                  </a:lnTo>
                  <a:lnTo>
                    <a:pt x="56707" y="258361"/>
                  </a:lnTo>
                  <a:lnTo>
                    <a:pt x="20332" y="233991"/>
                  </a:lnTo>
                  <a:lnTo>
                    <a:pt x="10766" y="202469"/>
                  </a:lnTo>
                  <a:lnTo>
                    <a:pt x="11880" y="191182"/>
                  </a:lnTo>
                  <a:lnTo>
                    <a:pt x="36248" y="154678"/>
                  </a:lnTo>
                  <a:lnTo>
                    <a:pt x="67913" y="145033"/>
                  </a:lnTo>
                  <a:lnTo>
                    <a:pt x="104344" y="145033"/>
                  </a:lnTo>
                  <a:lnTo>
                    <a:pt x="101685" y="143113"/>
                  </a:lnTo>
                  <a:lnTo>
                    <a:pt x="90916" y="138049"/>
                  </a:lnTo>
                  <a:lnTo>
                    <a:pt x="79599" y="135080"/>
                  </a:lnTo>
                  <a:lnTo>
                    <a:pt x="67913" y="134111"/>
                  </a:lnTo>
                  <a:close/>
                </a:path>
                <a:path w="396875" h="399415">
                  <a:moveTo>
                    <a:pt x="367048" y="253237"/>
                  </a:moveTo>
                  <a:lnTo>
                    <a:pt x="290163" y="253237"/>
                  </a:lnTo>
                  <a:lnTo>
                    <a:pt x="299267" y="258552"/>
                  </a:lnTo>
                  <a:lnTo>
                    <a:pt x="308895" y="262318"/>
                  </a:lnTo>
                  <a:lnTo>
                    <a:pt x="318809" y="264560"/>
                  </a:lnTo>
                  <a:lnTo>
                    <a:pt x="328771" y="265302"/>
                  </a:lnTo>
                  <a:lnTo>
                    <a:pt x="341719" y="264044"/>
                  </a:lnTo>
                  <a:lnTo>
                    <a:pt x="354250" y="260286"/>
                  </a:lnTo>
                  <a:lnTo>
                    <a:pt x="366043" y="254051"/>
                  </a:lnTo>
                  <a:lnTo>
                    <a:pt x="367048" y="253237"/>
                  </a:lnTo>
                  <a:close/>
                </a:path>
                <a:path w="396875" h="399415">
                  <a:moveTo>
                    <a:pt x="104344" y="145033"/>
                  </a:moveTo>
                  <a:lnTo>
                    <a:pt x="67913" y="145033"/>
                  </a:lnTo>
                  <a:lnTo>
                    <a:pt x="79043" y="146153"/>
                  </a:lnTo>
                  <a:lnTo>
                    <a:pt x="89614" y="149415"/>
                  </a:lnTo>
                  <a:lnTo>
                    <a:pt x="120586" y="180276"/>
                  </a:lnTo>
                  <a:lnTo>
                    <a:pt x="124809" y="202183"/>
                  </a:lnTo>
                  <a:lnTo>
                    <a:pt x="123709" y="213373"/>
                  </a:lnTo>
                  <a:lnTo>
                    <a:pt x="99506" y="250031"/>
                  </a:lnTo>
                  <a:lnTo>
                    <a:pt x="67913" y="259460"/>
                  </a:lnTo>
                  <a:lnTo>
                    <a:pt x="105105" y="259460"/>
                  </a:lnTo>
                  <a:lnTo>
                    <a:pt x="115665" y="250697"/>
                  </a:lnTo>
                  <a:lnTo>
                    <a:pt x="130101" y="229379"/>
                  </a:lnTo>
                  <a:lnTo>
                    <a:pt x="135524" y="205120"/>
                  </a:lnTo>
                  <a:lnTo>
                    <a:pt x="131970" y="180599"/>
                  </a:lnTo>
                  <a:lnTo>
                    <a:pt x="119475" y="158496"/>
                  </a:lnTo>
                  <a:lnTo>
                    <a:pt x="127603" y="150367"/>
                  </a:lnTo>
                  <a:lnTo>
                    <a:pt x="111728" y="150367"/>
                  </a:lnTo>
                  <a:lnTo>
                    <a:pt x="104344" y="145033"/>
                  </a:lnTo>
                  <a:close/>
                </a:path>
                <a:path w="396875" h="399415">
                  <a:moveTo>
                    <a:pt x="378030" y="150622"/>
                  </a:moveTo>
                  <a:lnTo>
                    <a:pt x="328771" y="150622"/>
                  </a:lnTo>
                  <a:lnTo>
                    <a:pt x="337929" y="151512"/>
                  </a:lnTo>
                  <a:lnTo>
                    <a:pt x="346598" y="154130"/>
                  </a:lnTo>
                  <a:lnTo>
                    <a:pt x="374451" y="187785"/>
                  </a:lnTo>
                  <a:lnTo>
                    <a:pt x="375341" y="197357"/>
                  </a:lnTo>
                  <a:lnTo>
                    <a:pt x="374451" y="206117"/>
                  </a:lnTo>
                  <a:lnTo>
                    <a:pt x="346598" y="239950"/>
                  </a:lnTo>
                  <a:lnTo>
                    <a:pt x="328771" y="243458"/>
                  </a:lnTo>
                  <a:lnTo>
                    <a:pt x="378026" y="243458"/>
                  </a:lnTo>
                  <a:lnTo>
                    <a:pt x="391636" y="222708"/>
                  </a:lnTo>
                  <a:lnTo>
                    <a:pt x="396586" y="196976"/>
                  </a:lnTo>
                  <a:lnTo>
                    <a:pt x="391636" y="171301"/>
                  </a:lnTo>
                  <a:lnTo>
                    <a:pt x="378030" y="150622"/>
                  </a:lnTo>
                  <a:close/>
                </a:path>
                <a:path w="396875" h="399415">
                  <a:moveTo>
                    <a:pt x="328517" y="166242"/>
                  </a:moveTo>
                  <a:lnTo>
                    <a:pt x="317162" y="168818"/>
                  </a:lnTo>
                  <a:lnTo>
                    <a:pt x="307784" y="175704"/>
                  </a:lnTo>
                  <a:lnTo>
                    <a:pt x="301406" y="185638"/>
                  </a:lnTo>
                  <a:lnTo>
                    <a:pt x="299053" y="197357"/>
                  </a:lnTo>
                  <a:lnTo>
                    <a:pt x="301067" y="208706"/>
                  </a:lnTo>
                  <a:lnTo>
                    <a:pt x="306974" y="218043"/>
                  </a:lnTo>
                  <a:lnTo>
                    <a:pt x="316573" y="224307"/>
                  </a:lnTo>
                  <a:lnTo>
                    <a:pt x="329660" y="226440"/>
                  </a:lnTo>
                  <a:lnTo>
                    <a:pt x="342153" y="223730"/>
                  </a:lnTo>
                  <a:lnTo>
                    <a:pt x="351313" y="216947"/>
                  </a:lnTo>
                  <a:lnTo>
                    <a:pt x="356949" y="207260"/>
                  </a:lnTo>
                  <a:lnTo>
                    <a:pt x="358870" y="195833"/>
                  </a:lnTo>
                  <a:lnTo>
                    <a:pt x="356377" y="184405"/>
                  </a:lnTo>
                  <a:lnTo>
                    <a:pt x="349694" y="174990"/>
                  </a:lnTo>
                  <a:lnTo>
                    <a:pt x="340010" y="168598"/>
                  </a:lnTo>
                  <a:lnTo>
                    <a:pt x="328517" y="166242"/>
                  </a:lnTo>
                  <a:close/>
                </a:path>
                <a:path w="396875" h="399415">
                  <a:moveTo>
                    <a:pt x="200755" y="0"/>
                  </a:moveTo>
                  <a:lnTo>
                    <a:pt x="163482" y="11197"/>
                  </a:lnTo>
                  <a:lnTo>
                    <a:pt x="138422" y="41205"/>
                  </a:lnTo>
                  <a:lnTo>
                    <a:pt x="133000" y="65484"/>
                  </a:lnTo>
                  <a:lnTo>
                    <a:pt x="136532" y="90072"/>
                  </a:lnTo>
                  <a:lnTo>
                    <a:pt x="149066" y="112267"/>
                  </a:lnTo>
                  <a:lnTo>
                    <a:pt x="111728" y="150367"/>
                  </a:lnTo>
                  <a:lnTo>
                    <a:pt x="127603" y="150367"/>
                  </a:lnTo>
                  <a:lnTo>
                    <a:pt x="157829" y="120141"/>
                  </a:lnTo>
                  <a:lnTo>
                    <a:pt x="177702" y="120141"/>
                  </a:lnTo>
                  <a:lnTo>
                    <a:pt x="169416" y="115704"/>
                  </a:lnTo>
                  <a:lnTo>
                    <a:pt x="160623" y="108584"/>
                  </a:lnTo>
                  <a:lnTo>
                    <a:pt x="148193" y="89602"/>
                  </a:lnTo>
                  <a:lnTo>
                    <a:pt x="144049" y="68072"/>
                  </a:lnTo>
                  <a:lnTo>
                    <a:pt x="148193" y="46541"/>
                  </a:lnTo>
                  <a:lnTo>
                    <a:pt x="179149" y="15240"/>
                  </a:lnTo>
                  <a:lnTo>
                    <a:pt x="201009" y="10922"/>
                  </a:lnTo>
                  <a:lnTo>
                    <a:pt x="237505" y="10922"/>
                  </a:lnTo>
                  <a:lnTo>
                    <a:pt x="226234" y="4968"/>
                  </a:lnTo>
                  <a:lnTo>
                    <a:pt x="213703" y="1240"/>
                  </a:lnTo>
                  <a:lnTo>
                    <a:pt x="200755" y="0"/>
                  </a:lnTo>
                  <a:close/>
                </a:path>
                <a:path w="396875" h="399415">
                  <a:moveTo>
                    <a:pt x="237505" y="10922"/>
                  </a:moveTo>
                  <a:lnTo>
                    <a:pt x="201009" y="10922"/>
                  </a:lnTo>
                  <a:lnTo>
                    <a:pt x="212195" y="12021"/>
                  </a:lnTo>
                  <a:lnTo>
                    <a:pt x="222773" y="15240"/>
                  </a:lnTo>
                  <a:lnTo>
                    <a:pt x="232566" y="20458"/>
                  </a:lnTo>
                  <a:lnTo>
                    <a:pt x="241395" y="27558"/>
                  </a:lnTo>
                  <a:lnTo>
                    <a:pt x="253896" y="46541"/>
                  </a:lnTo>
                  <a:lnTo>
                    <a:pt x="258064" y="68072"/>
                  </a:lnTo>
                  <a:lnTo>
                    <a:pt x="253896" y="89602"/>
                  </a:lnTo>
                  <a:lnTo>
                    <a:pt x="222964" y="121062"/>
                  </a:lnTo>
                  <a:lnTo>
                    <a:pt x="201009" y="125349"/>
                  </a:lnTo>
                  <a:lnTo>
                    <a:pt x="236284" y="125349"/>
                  </a:lnTo>
                  <a:lnTo>
                    <a:pt x="237978" y="124376"/>
                  </a:lnTo>
                  <a:lnTo>
                    <a:pt x="247364" y="116458"/>
                  </a:lnTo>
                  <a:lnTo>
                    <a:pt x="262405" y="93894"/>
                  </a:lnTo>
                  <a:lnTo>
                    <a:pt x="267779" y="68246"/>
                  </a:lnTo>
                  <a:lnTo>
                    <a:pt x="263294" y="42574"/>
                  </a:lnTo>
                  <a:lnTo>
                    <a:pt x="248761" y="19938"/>
                  </a:lnTo>
                  <a:lnTo>
                    <a:pt x="238027" y="11197"/>
                  </a:lnTo>
                  <a:lnTo>
                    <a:pt x="237505" y="10922"/>
                  </a:lnTo>
                  <a:close/>
                </a:path>
              </a:pathLst>
            </a:custGeom>
            <a:solidFill>
              <a:srgbClr val="CAE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5601" y="1249648"/>
              <a:ext cx="790459" cy="9132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1035" y="1249648"/>
              <a:ext cx="790591" cy="9132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3144" y="1228351"/>
              <a:ext cx="807856" cy="93205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77315" y="1235513"/>
              <a:ext cx="794385" cy="918210"/>
            </a:xfrm>
            <a:custGeom>
              <a:avLst/>
              <a:gdLst/>
              <a:ahLst/>
              <a:cxnLst/>
              <a:rect l="l" t="t" r="r" b="b"/>
              <a:pathLst>
                <a:path w="794384" h="918210">
                  <a:moveTo>
                    <a:pt x="397127" y="0"/>
                  </a:moveTo>
                  <a:lnTo>
                    <a:pt x="0" y="229430"/>
                  </a:lnTo>
                  <a:lnTo>
                    <a:pt x="0" y="688291"/>
                  </a:lnTo>
                  <a:lnTo>
                    <a:pt x="397127" y="917724"/>
                  </a:lnTo>
                  <a:lnTo>
                    <a:pt x="794262" y="688291"/>
                  </a:lnTo>
                  <a:lnTo>
                    <a:pt x="794262" y="229430"/>
                  </a:lnTo>
                  <a:lnTo>
                    <a:pt x="397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70160" y="1228351"/>
              <a:ext cx="808990" cy="932180"/>
            </a:xfrm>
            <a:custGeom>
              <a:avLst/>
              <a:gdLst/>
              <a:ahLst/>
              <a:cxnLst/>
              <a:rect l="l" t="t" r="r" b="b"/>
              <a:pathLst>
                <a:path w="808990" h="932180">
                  <a:moveTo>
                    <a:pt x="404283" y="0"/>
                  </a:moveTo>
                  <a:lnTo>
                    <a:pt x="397135" y="3581"/>
                  </a:lnTo>
                  <a:lnTo>
                    <a:pt x="7155" y="229430"/>
                  </a:lnTo>
                  <a:lnTo>
                    <a:pt x="0" y="233011"/>
                  </a:lnTo>
                  <a:lnTo>
                    <a:pt x="0" y="699047"/>
                  </a:lnTo>
                  <a:lnTo>
                    <a:pt x="7155" y="702628"/>
                  </a:lnTo>
                  <a:lnTo>
                    <a:pt x="397135" y="928472"/>
                  </a:lnTo>
                  <a:lnTo>
                    <a:pt x="404283" y="932057"/>
                  </a:lnTo>
                  <a:lnTo>
                    <a:pt x="411443" y="928472"/>
                  </a:lnTo>
                  <a:lnTo>
                    <a:pt x="430014" y="917717"/>
                  </a:lnTo>
                  <a:lnTo>
                    <a:pt x="404283" y="917717"/>
                  </a:lnTo>
                  <a:lnTo>
                    <a:pt x="14311" y="691872"/>
                  </a:lnTo>
                  <a:lnTo>
                    <a:pt x="14311" y="240186"/>
                  </a:lnTo>
                  <a:lnTo>
                    <a:pt x="404283" y="14337"/>
                  </a:lnTo>
                  <a:lnTo>
                    <a:pt x="430016" y="14337"/>
                  </a:lnTo>
                  <a:lnTo>
                    <a:pt x="411443" y="3581"/>
                  </a:lnTo>
                  <a:lnTo>
                    <a:pt x="404283" y="0"/>
                  </a:lnTo>
                  <a:close/>
                </a:path>
                <a:path w="808990" h="932180">
                  <a:moveTo>
                    <a:pt x="430016" y="14337"/>
                  </a:moveTo>
                  <a:lnTo>
                    <a:pt x="404283" y="14337"/>
                  </a:lnTo>
                  <a:lnTo>
                    <a:pt x="794269" y="240186"/>
                  </a:lnTo>
                  <a:lnTo>
                    <a:pt x="794269" y="691872"/>
                  </a:lnTo>
                  <a:lnTo>
                    <a:pt x="404283" y="917717"/>
                  </a:lnTo>
                  <a:lnTo>
                    <a:pt x="430014" y="917717"/>
                  </a:lnTo>
                  <a:lnTo>
                    <a:pt x="801418" y="702628"/>
                  </a:lnTo>
                  <a:lnTo>
                    <a:pt x="808578" y="699047"/>
                  </a:lnTo>
                  <a:lnTo>
                    <a:pt x="808578" y="233011"/>
                  </a:lnTo>
                  <a:lnTo>
                    <a:pt x="801418" y="229430"/>
                  </a:lnTo>
                  <a:lnTo>
                    <a:pt x="430016" y="14337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41715" y="1310805"/>
              <a:ext cx="665480" cy="767715"/>
            </a:xfrm>
            <a:custGeom>
              <a:avLst/>
              <a:gdLst/>
              <a:ahLst/>
              <a:cxnLst/>
              <a:rect l="l" t="t" r="r" b="b"/>
              <a:pathLst>
                <a:path w="665479" h="767714">
                  <a:moveTo>
                    <a:pt x="332727" y="0"/>
                  </a:moveTo>
                  <a:lnTo>
                    <a:pt x="0" y="189988"/>
                  </a:lnTo>
                  <a:lnTo>
                    <a:pt x="0" y="577151"/>
                  </a:lnTo>
                  <a:lnTo>
                    <a:pt x="332727" y="767152"/>
                  </a:lnTo>
                  <a:lnTo>
                    <a:pt x="665466" y="577151"/>
                  </a:lnTo>
                  <a:lnTo>
                    <a:pt x="665466" y="193581"/>
                  </a:lnTo>
                  <a:lnTo>
                    <a:pt x="332727" y="0"/>
                  </a:lnTo>
                  <a:close/>
                </a:path>
              </a:pathLst>
            </a:custGeom>
            <a:solidFill>
              <a:srgbClr val="F9A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50792" y="1532762"/>
              <a:ext cx="447675" cy="323850"/>
            </a:xfrm>
            <a:custGeom>
              <a:avLst/>
              <a:gdLst/>
              <a:ahLst/>
              <a:cxnLst/>
              <a:rect l="l" t="t" r="r" b="b"/>
              <a:pathLst>
                <a:path w="447675" h="323850">
                  <a:moveTo>
                    <a:pt x="280898" y="197472"/>
                  </a:moveTo>
                  <a:lnTo>
                    <a:pt x="269684" y="183464"/>
                  </a:lnTo>
                  <a:lnTo>
                    <a:pt x="252272" y="179590"/>
                  </a:lnTo>
                  <a:lnTo>
                    <a:pt x="252272" y="208965"/>
                  </a:lnTo>
                  <a:lnTo>
                    <a:pt x="252272" y="210731"/>
                  </a:lnTo>
                  <a:lnTo>
                    <a:pt x="135051" y="233565"/>
                  </a:lnTo>
                  <a:lnTo>
                    <a:pt x="123469" y="247650"/>
                  </a:lnTo>
                  <a:lnTo>
                    <a:pt x="123469" y="282206"/>
                  </a:lnTo>
                  <a:lnTo>
                    <a:pt x="45618" y="219379"/>
                  </a:lnTo>
                  <a:lnTo>
                    <a:pt x="31788" y="208216"/>
                  </a:lnTo>
                  <a:lnTo>
                    <a:pt x="45618" y="197053"/>
                  </a:lnTo>
                  <a:lnTo>
                    <a:pt x="123469" y="134226"/>
                  </a:lnTo>
                  <a:lnTo>
                    <a:pt x="123469" y="168783"/>
                  </a:lnTo>
                  <a:lnTo>
                    <a:pt x="134670" y="182778"/>
                  </a:lnTo>
                  <a:lnTo>
                    <a:pt x="252272" y="208965"/>
                  </a:lnTo>
                  <a:lnTo>
                    <a:pt x="252272" y="179590"/>
                  </a:lnTo>
                  <a:lnTo>
                    <a:pt x="203733" y="168783"/>
                  </a:lnTo>
                  <a:lnTo>
                    <a:pt x="152082" y="157276"/>
                  </a:lnTo>
                  <a:lnTo>
                    <a:pt x="152082" y="154787"/>
                  </a:lnTo>
                  <a:lnTo>
                    <a:pt x="152082" y="104254"/>
                  </a:lnTo>
                  <a:lnTo>
                    <a:pt x="128803" y="93091"/>
                  </a:lnTo>
                  <a:lnTo>
                    <a:pt x="0" y="197053"/>
                  </a:lnTo>
                  <a:lnTo>
                    <a:pt x="0" y="219379"/>
                  </a:lnTo>
                  <a:lnTo>
                    <a:pt x="128803" y="323342"/>
                  </a:lnTo>
                  <a:lnTo>
                    <a:pt x="152082" y="312178"/>
                  </a:lnTo>
                  <a:lnTo>
                    <a:pt x="152082" y="261721"/>
                  </a:lnTo>
                  <a:lnTo>
                    <a:pt x="152082" y="259473"/>
                  </a:lnTo>
                  <a:lnTo>
                    <a:pt x="212737" y="247650"/>
                  </a:lnTo>
                  <a:lnTo>
                    <a:pt x="269316" y="236626"/>
                  </a:lnTo>
                  <a:lnTo>
                    <a:pt x="280898" y="222554"/>
                  </a:lnTo>
                  <a:lnTo>
                    <a:pt x="280898" y="211467"/>
                  </a:lnTo>
                  <a:lnTo>
                    <a:pt x="280898" y="208483"/>
                  </a:lnTo>
                  <a:lnTo>
                    <a:pt x="280898" y="197472"/>
                  </a:lnTo>
                  <a:close/>
                </a:path>
                <a:path w="447675" h="323850">
                  <a:moveTo>
                    <a:pt x="447446" y="103962"/>
                  </a:moveTo>
                  <a:lnTo>
                    <a:pt x="447294" y="103847"/>
                  </a:lnTo>
                  <a:lnTo>
                    <a:pt x="415696" y="77622"/>
                  </a:lnTo>
                  <a:lnTo>
                    <a:pt x="415696" y="114846"/>
                  </a:lnTo>
                  <a:lnTo>
                    <a:pt x="323837" y="189001"/>
                  </a:lnTo>
                  <a:lnTo>
                    <a:pt x="323837" y="168516"/>
                  </a:lnTo>
                  <a:lnTo>
                    <a:pt x="323837" y="154444"/>
                  </a:lnTo>
                  <a:lnTo>
                    <a:pt x="312254" y="140373"/>
                  </a:lnTo>
                  <a:lnTo>
                    <a:pt x="255676" y="129349"/>
                  </a:lnTo>
                  <a:lnTo>
                    <a:pt x="195021" y="117538"/>
                  </a:lnTo>
                  <a:lnTo>
                    <a:pt x="195021" y="115824"/>
                  </a:lnTo>
                  <a:lnTo>
                    <a:pt x="248424" y="104254"/>
                  </a:lnTo>
                  <a:lnTo>
                    <a:pt x="316115" y="89598"/>
                  </a:lnTo>
                  <a:lnTo>
                    <a:pt x="327406" y="75577"/>
                  </a:lnTo>
                  <a:lnTo>
                    <a:pt x="327406" y="61556"/>
                  </a:lnTo>
                  <a:lnTo>
                    <a:pt x="327406" y="41554"/>
                  </a:lnTo>
                  <a:lnTo>
                    <a:pt x="415696" y="114846"/>
                  </a:lnTo>
                  <a:lnTo>
                    <a:pt x="415696" y="77622"/>
                  </a:lnTo>
                  <a:lnTo>
                    <a:pt x="335534" y="11049"/>
                  </a:lnTo>
                  <a:lnTo>
                    <a:pt x="322224" y="0"/>
                  </a:lnTo>
                  <a:lnTo>
                    <a:pt x="298792" y="11049"/>
                  </a:lnTo>
                  <a:lnTo>
                    <a:pt x="298792" y="64008"/>
                  </a:lnTo>
                  <a:lnTo>
                    <a:pt x="177685" y="90233"/>
                  </a:lnTo>
                  <a:lnTo>
                    <a:pt x="166408" y="104254"/>
                  </a:lnTo>
                  <a:lnTo>
                    <a:pt x="166408" y="129349"/>
                  </a:lnTo>
                  <a:lnTo>
                    <a:pt x="177977" y="143421"/>
                  </a:lnTo>
                  <a:lnTo>
                    <a:pt x="295198" y="166255"/>
                  </a:lnTo>
                  <a:lnTo>
                    <a:pt x="295198" y="218960"/>
                  </a:lnTo>
                  <a:lnTo>
                    <a:pt x="318490" y="230136"/>
                  </a:lnTo>
                  <a:lnTo>
                    <a:pt x="332333" y="218960"/>
                  </a:lnTo>
                  <a:lnTo>
                    <a:pt x="447294" y="126187"/>
                  </a:lnTo>
                  <a:lnTo>
                    <a:pt x="447294" y="126047"/>
                  </a:lnTo>
                  <a:lnTo>
                    <a:pt x="447446" y="1039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318" y="3864902"/>
              <a:ext cx="804626" cy="9327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0413" y="3988308"/>
              <a:ext cx="815340" cy="79628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97579" y="1116329"/>
              <a:ext cx="391160" cy="5255895"/>
            </a:xfrm>
            <a:custGeom>
              <a:avLst/>
              <a:gdLst/>
              <a:ahLst/>
              <a:cxnLst/>
              <a:rect l="l" t="t" r="r" b="b"/>
              <a:pathLst>
                <a:path w="391160" h="5255895">
                  <a:moveTo>
                    <a:pt x="0" y="2511552"/>
                  </a:moveTo>
                  <a:lnTo>
                    <a:pt x="381127" y="2511552"/>
                  </a:lnTo>
                </a:path>
                <a:path w="391160" h="5255895">
                  <a:moveTo>
                    <a:pt x="390906" y="0"/>
                  </a:moveTo>
                  <a:lnTo>
                    <a:pt x="390906" y="5255336"/>
                  </a:lnTo>
                </a:path>
              </a:pathLst>
            </a:custGeom>
            <a:ln w="38100">
              <a:solidFill>
                <a:srgbClr val="0052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90" y="2281427"/>
              <a:ext cx="2500122" cy="271653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62278" y="3691890"/>
              <a:ext cx="167640" cy="116205"/>
            </a:xfrm>
            <a:custGeom>
              <a:avLst/>
              <a:gdLst/>
              <a:ahLst/>
              <a:cxnLst/>
              <a:rect l="l" t="t" r="r" b="b"/>
              <a:pathLst>
                <a:path w="167639" h="116204">
                  <a:moveTo>
                    <a:pt x="0" y="93599"/>
                  </a:moveTo>
                  <a:lnTo>
                    <a:pt x="2412" y="85090"/>
                  </a:lnTo>
                  <a:lnTo>
                    <a:pt x="8762" y="78105"/>
                  </a:lnTo>
                  <a:lnTo>
                    <a:pt x="18287" y="73406"/>
                  </a:lnTo>
                  <a:lnTo>
                    <a:pt x="29971" y="71628"/>
                  </a:lnTo>
                  <a:lnTo>
                    <a:pt x="41783" y="73406"/>
                  </a:lnTo>
                  <a:lnTo>
                    <a:pt x="51308" y="78105"/>
                  </a:lnTo>
                  <a:lnTo>
                    <a:pt x="57658" y="85090"/>
                  </a:lnTo>
                  <a:lnTo>
                    <a:pt x="60071" y="93599"/>
                  </a:lnTo>
                  <a:lnTo>
                    <a:pt x="57658" y="102235"/>
                  </a:lnTo>
                  <a:lnTo>
                    <a:pt x="51308" y="109220"/>
                  </a:lnTo>
                  <a:lnTo>
                    <a:pt x="41783" y="113918"/>
                  </a:lnTo>
                  <a:lnTo>
                    <a:pt x="29971" y="115697"/>
                  </a:lnTo>
                  <a:lnTo>
                    <a:pt x="18287" y="113918"/>
                  </a:lnTo>
                  <a:lnTo>
                    <a:pt x="8762" y="109220"/>
                  </a:lnTo>
                  <a:lnTo>
                    <a:pt x="2412" y="102235"/>
                  </a:lnTo>
                  <a:lnTo>
                    <a:pt x="0" y="93599"/>
                  </a:lnTo>
                  <a:close/>
                </a:path>
                <a:path w="167639" h="116204">
                  <a:moveTo>
                    <a:pt x="108965" y="21971"/>
                  </a:moveTo>
                  <a:lnTo>
                    <a:pt x="111252" y="13462"/>
                  </a:lnTo>
                  <a:lnTo>
                    <a:pt x="117602" y="6477"/>
                  </a:lnTo>
                  <a:lnTo>
                    <a:pt x="126872" y="1778"/>
                  </a:lnTo>
                  <a:lnTo>
                    <a:pt x="138303" y="0"/>
                  </a:lnTo>
                  <a:lnTo>
                    <a:pt x="149733" y="1778"/>
                  </a:lnTo>
                  <a:lnTo>
                    <a:pt x="159003" y="6477"/>
                  </a:lnTo>
                  <a:lnTo>
                    <a:pt x="165227" y="13462"/>
                  </a:lnTo>
                  <a:lnTo>
                    <a:pt x="167513" y="21971"/>
                  </a:lnTo>
                  <a:lnTo>
                    <a:pt x="165227" y="30607"/>
                  </a:lnTo>
                  <a:lnTo>
                    <a:pt x="159003" y="37592"/>
                  </a:lnTo>
                  <a:lnTo>
                    <a:pt x="149733" y="42291"/>
                  </a:lnTo>
                  <a:lnTo>
                    <a:pt x="138303" y="44068"/>
                  </a:lnTo>
                  <a:lnTo>
                    <a:pt x="126872" y="42291"/>
                  </a:lnTo>
                  <a:lnTo>
                    <a:pt x="117602" y="37592"/>
                  </a:lnTo>
                  <a:lnTo>
                    <a:pt x="111252" y="30607"/>
                  </a:lnTo>
                  <a:lnTo>
                    <a:pt x="108965" y="21971"/>
                  </a:lnTo>
                  <a:close/>
                </a:path>
              </a:pathLst>
            </a:custGeom>
            <a:ln w="45720">
              <a:solidFill>
                <a:srgbClr val="F096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127" y="3887723"/>
              <a:ext cx="104266" cy="9118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5722" y="3774947"/>
              <a:ext cx="59055" cy="44450"/>
            </a:xfrm>
            <a:custGeom>
              <a:avLst/>
              <a:gdLst/>
              <a:ahLst/>
              <a:cxnLst/>
              <a:rect l="l" t="t" r="r" b="b"/>
              <a:pathLst>
                <a:path w="59055" h="44450">
                  <a:moveTo>
                    <a:pt x="0" y="21970"/>
                  </a:moveTo>
                  <a:lnTo>
                    <a:pt x="2286" y="13462"/>
                  </a:lnTo>
                  <a:lnTo>
                    <a:pt x="8636" y="6476"/>
                  </a:lnTo>
                  <a:lnTo>
                    <a:pt x="17906" y="1777"/>
                  </a:lnTo>
                  <a:lnTo>
                    <a:pt x="29337" y="0"/>
                  </a:lnTo>
                  <a:lnTo>
                    <a:pt x="40766" y="1777"/>
                  </a:lnTo>
                  <a:lnTo>
                    <a:pt x="50038" y="6476"/>
                  </a:lnTo>
                  <a:lnTo>
                    <a:pt x="56260" y="13462"/>
                  </a:lnTo>
                  <a:lnTo>
                    <a:pt x="58546" y="21970"/>
                  </a:lnTo>
                  <a:lnTo>
                    <a:pt x="56260" y="30606"/>
                  </a:lnTo>
                  <a:lnTo>
                    <a:pt x="50038" y="37591"/>
                  </a:lnTo>
                  <a:lnTo>
                    <a:pt x="40766" y="42290"/>
                  </a:lnTo>
                  <a:lnTo>
                    <a:pt x="29337" y="44068"/>
                  </a:lnTo>
                  <a:lnTo>
                    <a:pt x="17906" y="42290"/>
                  </a:lnTo>
                  <a:lnTo>
                    <a:pt x="8636" y="37591"/>
                  </a:lnTo>
                  <a:lnTo>
                    <a:pt x="2286" y="30606"/>
                  </a:lnTo>
                  <a:lnTo>
                    <a:pt x="0" y="21970"/>
                  </a:lnTo>
                  <a:close/>
                </a:path>
              </a:pathLst>
            </a:custGeom>
            <a:ln w="45720">
              <a:solidFill>
                <a:srgbClr val="F096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4634" y="3799331"/>
              <a:ext cx="105029" cy="897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2579" y="4109466"/>
              <a:ext cx="105791" cy="919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114" y="4246626"/>
              <a:ext cx="104267" cy="911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4207" y="4380737"/>
              <a:ext cx="104267" cy="897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8715" y="4502658"/>
              <a:ext cx="104267" cy="897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5336" y="3447287"/>
              <a:ext cx="110363" cy="9588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3001" y="3736085"/>
              <a:ext cx="110362" cy="9728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12341" y="3455670"/>
              <a:ext cx="60325" cy="45720"/>
            </a:xfrm>
            <a:custGeom>
              <a:avLst/>
              <a:gdLst/>
              <a:ahLst/>
              <a:cxnLst/>
              <a:rect l="l" t="t" r="r" b="b"/>
              <a:pathLst>
                <a:path w="60325" h="45720">
                  <a:moveTo>
                    <a:pt x="0" y="22732"/>
                  </a:moveTo>
                  <a:lnTo>
                    <a:pt x="2362" y="13842"/>
                  </a:lnTo>
                  <a:lnTo>
                    <a:pt x="8801" y="6603"/>
                  </a:lnTo>
                  <a:lnTo>
                    <a:pt x="18338" y="1777"/>
                  </a:lnTo>
                  <a:lnTo>
                    <a:pt x="30035" y="0"/>
                  </a:lnTo>
                  <a:lnTo>
                    <a:pt x="41719" y="1777"/>
                  </a:lnTo>
                  <a:lnTo>
                    <a:pt x="51269" y="6603"/>
                  </a:lnTo>
                  <a:lnTo>
                    <a:pt x="57658" y="13842"/>
                  </a:lnTo>
                  <a:lnTo>
                    <a:pt x="60071" y="22732"/>
                  </a:lnTo>
                  <a:lnTo>
                    <a:pt x="57658" y="31622"/>
                  </a:lnTo>
                  <a:lnTo>
                    <a:pt x="51269" y="38862"/>
                  </a:lnTo>
                  <a:lnTo>
                    <a:pt x="41719" y="43687"/>
                  </a:lnTo>
                  <a:lnTo>
                    <a:pt x="30035" y="45465"/>
                  </a:lnTo>
                  <a:lnTo>
                    <a:pt x="18338" y="43687"/>
                  </a:lnTo>
                  <a:lnTo>
                    <a:pt x="8801" y="38862"/>
                  </a:lnTo>
                  <a:lnTo>
                    <a:pt x="2362" y="31622"/>
                  </a:lnTo>
                  <a:lnTo>
                    <a:pt x="0" y="22732"/>
                  </a:lnTo>
                  <a:close/>
                </a:path>
              </a:pathLst>
            </a:custGeom>
            <a:ln w="51815">
              <a:solidFill>
                <a:srgbClr val="A725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2888" y="3401567"/>
              <a:ext cx="111887" cy="958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8712" y="3261359"/>
              <a:ext cx="110362" cy="9588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3210" y="4152137"/>
              <a:ext cx="110362" cy="9804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3677" y="3864864"/>
              <a:ext cx="111887" cy="980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9264" y="3910584"/>
              <a:ext cx="111874" cy="9804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2530" y="4217670"/>
              <a:ext cx="112649" cy="9588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14550" y="3553205"/>
              <a:ext cx="112649" cy="9588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403347" y="3388614"/>
              <a:ext cx="59055" cy="44450"/>
            </a:xfrm>
            <a:custGeom>
              <a:avLst/>
              <a:gdLst/>
              <a:ahLst/>
              <a:cxnLst/>
              <a:rect l="l" t="t" r="r" b="b"/>
              <a:pathLst>
                <a:path w="59055" h="44450">
                  <a:moveTo>
                    <a:pt x="0" y="21971"/>
                  </a:moveTo>
                  <a:lnTo>
                    <a:pt x="2285" y="13462"/>
                  </a:lnTo>
                  <a:lnTo>
                    <a:pt x="8635" y="6476"/>
                  </a:lnTo>
                  <a:lnTo>
                    <a:pt x="17906" y="1777"/>
                  </a:lnTo>
                  <a:lnTo>
                    <a:pt x="29337" y="0"/>
                  </a:lnTo>
                  <a:lnTo>
                    <a:pt x="40766" y="1777"/>
                  </a:lnTo>
                  <a:lnTo>
                    <a:pt x="50037" y="6476"/>
                  </a:lnTo>
                  <a:lnTo>
                    <a:pt x="56260" y="13462"/>
                  </a:lnTo>
                  <a:lnTo>
                    <a:pt x="58546" y="21971"/>
                  </a:lnTo>
                  <a:lnTo>
                    <a:pt x="56260" y="30607"/>
                  </a:lnTo>
                  <a:lnTo>
                    <a:pt x="50037" y="37591"/>
                  </a:lnTo>
                  <a:lnTo>
                    <a:pt x="40766" y="42290"/>
                  </a:lnTo>
                  <a:lnTo>
                    <a:pt x="29337" y="44069"/>
                  </a:lnTo>
                  <a:lnTo>
                    <a:pt x="17906" y="42290"/>
                  </a:lnTo>
                  <a:lnTo>
                    <a:pt x="8635" y="37591"/>
                  </a:lnTo>
                  <a:lnTo>
                    <a:pt x="2285" y="30607"/>
                  </a:lnTo>
                  <a:lnTo>
                    <a:pt x="0" y="21971"/>
                  </a:lnTo>
                  <a:close/>
                </a:path>
              </a:pathLst>
            </a:custGeom>
            <a:ln w="51816">
              <a:solidFill>
                <a:srgbClr val="A725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78557" y="3212592"/>
              <a:ext cx="59055" cy="44450"/>
            </a:xfrm>
            <a:custGeom>
              <a:avLst/>
              <a:gdLst/>
              <a:ahLst/>
              <a:cxnLst/>
              <a:rect l="l" t="t" r="r" b="b"/>
              <a:pathLst>
                <a:path w="59055" h="44450">
                  <a:moveTo>
                    <a:pt x="0" y="21971"/>
                  </a:moveTo>
                  <a:lnTo>
                    <a:pt x="2286" y="13462"/>
                  </a:lnTo>
                  <a:lnTo>
                    <a:pt x="8636" y="6477"/>
                  </a:lnTo>
                  <a:lnTo>
                    <a:pt x="17906" y="1778"/>
                  </a:lnTo>
                  <a:lnTo>
                    <a:pt x="29337" y="0"/>
                  </a:lnTo>
                  <a:lnTo>
                    <a:pt x="40767" y="1778"/>
                  </a:lnTo>
                  <a:lnTo>
                    <a:pt x="50037" y="6477"/>
                  </a:lnTo>
                  <a:lnTo>
                    <a:pt x="56261" y="13462"/>
                  </a:lnTo>
                  <a:lnTo>
                    <a:pt x="58547" y="21971"/>
                  </a:lnTo>
                  <a:lnTo>
                    <a:pt x="56261" y="30607"/>
                  </a:lnTo>
                  <a:lnTo>
                    <a:pt x="50037" y="37592"/>
                  </a:lnTo>
                  <a:lnTo>
                    <a:pt x="40767" y="42291"/>
                  </a:lnTo>
                  <a:lnTo>
                    <a:pt x="29337" y="44069"/>
                  </a:lnTo>
                  <a:lnTo>
                    <a:pt x="17906" y="42291"/>
                  </a:lnTo>
                  <a:lnTo>
                    <a:pt x="8636" y="37592"/>
                  </a:lnTo>
                  <a:lnTo>
                    <a:pt x="2286" y="30607"/>
                  </a:lnTo>
                  <a:lnTo>
                    <a:pt x="0" y="21971"/>
                  </a:lnTo>
                  <a:close/>
                </a:path>
              </a:pathLst>
            </a:custGeom>
            <a:ln w="51815">
              <a:solidFill>
                <a:srgbClr val="00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2173" y="3220974"/>
              <a:ext cx="110363" cy="9588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44880" y="3381755"/>
              <a:ext cx="383540" cy="212725"/>
            </a:xfrm>
            <a:custGeom>
              <a:avLst/>
              <a:gdLst/>
              <a:ahLst/>
              <a:cxnLst/>
              <a:rect l="l" t="t" r="r" b="b"/>
              <a:pathLst>
                <a:path w="383540" h="212725">
                  <a:moveTo>
                    <a:pt x="0" y="163322"/>
                  </a:moveTo>
                  <a:lnTo>
                    <a:pt x="2362" y="154305"/>
                  </a:lnTo>
                  <a:lnTo>
                    <a:pt x="8801" y="146939"/>
                  </a:lnTo>
                  <a:lnTo>
                    <a:pt x="18338" y="141986"/>
                  </a:lnTo>
                  <a:lnTo>
                    <a:pt x="30035" y="140208"/>
                  </a:lnTo>
                  <a:lnTo>
                    <a:pt x="41719" y="141986"/>
                  </a:lnTo>
                  <a:lnTo>
                    <a:pt x="51269" y="146939"/>
                  </a:lnTo>
                  <a:lnTo>
                    <a:pt x="57708" y="154305"/>
                  </a:lnTo>
                  <a:lnTo>
                    <a:pt x="60058" y="163322"/>
                  </a:lnTo>
                  <a:lnTo>
                    <a:pt x="57708" y="172339"/>
                  </a:lnTo>
                  <a:lnTo>
                    <a:pt x="51269" y="179705"/>
                  </a:lnTo>
                  <a:lnTo>
                    <a:pt x="41719" y="184658"/>
                  </a:lnTo>
                  <a:lnTo>
                    <a:pt x="30035" y="186436"/>
                  </a:lnTo>
                  <a:lnTo>
                    <a:pt x="18338" y="184658"/>
                  </a:lnTo>
                  <a:lnTo>
                    <a:pt x="8801" y="179705"/>
                  </a:lnTo>
                  <a:lnTo>
                    <a:pt x="2362" y="172339"/>
                  </a:lnTo>
                  <a:lnTo>
                    <a:pt x="0" y="163322"/>
                  </a:lnTo>
                  <a:close/>
                </a:path>
                <a:path w="383540" h="212725">
                  <a:moveTo>
                    <a:pt x="324611" y="21971"/>
                  </a:moveTo>
                  <a:lnTo>
                    <a:pt x="326897" y="13462"/>
                  </a:lnTo>
                  <a:lnTo>
                    <a:pt x="333247" y="6477"/>
                  </a:lnTo>
                  <a:lnTo>
                    <a:pt x="342519" y="1778"/>
                  </a:lnTo>
                  <a:lnTo>
                    <a:pt x="353948" y="0"/>
                  </a:lnTo>
                  <a:lnTo>
                    <a:pt x="365378" y="1778"/>
                  </a:lnTo>
                  <a:lnTo>
                    <a:pt x="374650" y="6477"/>
                  </a:lnTo>
                  <a:lnTo>
                    <a:pt x="380872" y="13462"/>
                  </a:lnTo>
                  <a:lnTo>
                    <a:pt x="383158" y="21971"/>
                  </a:lnTo>
                  <a:lnTo>
                    <a:pt x="380872" y="30607"/>
                  </a:lnTo>
                  <a:lnTo>
                    <a:pt x="374650" y="37592"/>
                  </a:lnTo>
                  <a:lnTo>
                    <a:pt x="365378" y="42291"/>
                  </a:lnTo>
                  <a:lnTo>
                    <a:pt x="353948" y="44069"/>
                  </a:lnTo>
                  <a:lnTo>
                    <a:pt x="342519" y="42291"/>
                  </a:lnTo>
                  <a:lnTo>
                    <a:pt x="333247" y="37592"/>
                  </a:lnTo>
                  <a:lnTo>
                    <a:pt x="326897" y="30607"/>
                  </a:lnTo>
                  <a:lnTo>
                    <a:pt x="324611" y="21971"/>
                  </a:lnTo>
                  <a:close/>
                </a:path>
                <a:path w="383540" h="212725">
                  <a:moveTo>
                    <a:pt x="105917" y="189611"/>
                  </a:moveTo>
                  <a:lnTo>
                    <a:pt x="108280" y="180721"/>
                  </a:lnTo>
                  <a:lnTo>
                    <a:pt x="114719" y="173482"/>
                  </a:lnTo>
                  <a:lnTo>
                    <a:pt x="124256" y="168656"/>
                  </a:lnTo>
                  <a:lnTo>
                    <a:pt x="135953" y="166878"/>
                  </a:lnTo>
                  <a:lnTo>
                    <a:pt x="147637" y="168656"/>
                  </a:lnTo>
                  <a:lnTo>
                    <a:pt x="157187" y="173482"/>
                  </a:lnTo>
                  <a:lnTo>
                    <a:pt x="163626" y="180721"/>
                  </a:lnTo>
                  <a:lnTo>
                    <a:pt x="165976" y="189611"/>
                  </a:lnTo>
                  <a:lnTo>
                    <a:pt x="163626" y="198501"/>
                  </a:lnTo>
                  <a:lnTo>
                    <a:pt x="157187" y="205740"/>
                  </a:lnTo>
                  <a:lnTo>
                    <a:pt x="147637" y="210566"/>
                  </a:lnTo>
                  <a:lnTo>
                    <a:pt x="135953" y="212344"/>
                  </a:lnTo>
                  <a:lnTo>
                    <a:pt x="124256" y="210566"/>
                  </a:lnTo>
                  <a:lnTo>
                    <a:pt x="114719" y="205740"/>
                  </a:lnTo>
                  <a:lnTo>
                    <a:pt x="108280" y="198501"/>
                  </a:lnTo>
                  <a:lnTo>
                    <a:pt x="105917" y="189611"/>
                  </a:lnTo>
                  <a:close/>
                </a:path>
              </a:pathLst>
            </a:custGeom>
            <a:ln w="51816">
              <a:solidFill>
                <a:srgbClr val="00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84704" y="3581399"/>
              <a:ext cx="112648" cy="9728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24890" y="2942843"/>
              <a:ext cx="153670" cy="133985"/>
            </a:xfrm>
            <a:custGeom>
              <a:avLst/>
              <a:gdLst/>
              <a:ahLst/>
              <a:cxnLst/>
              <a:rect l="l" t="t" r="r" b="b"/>
              <a:pathLst>
                <a:path w="153669" h="133985">
                  <a:moveTo>
                    <a:pt x="0" y="111125"/>
                  </a:moveTo>
                  <a:lnTo>
                    <a:pt x="2362" y="102234"/>
                  </a:lnTo>
                  <a:lnTo>
                    <a:pt x="8801" y="94995"/>
                  </a:lnTo>
                  <a:lnTo>
                    <a:pt x="18338" y="90169"/>
                  </a:lnTo>
                  <a:lnTo>
                    <a:pt x="30035" y="88391"/>
                  </a:lnTo>
                  <a:lnTo>
                    <a:pt x="41719" y="90169"/>
                  </a:lnTo>
                  <a:lnTo>
                    <a:pt x="51269" y="94995"/>
                  </a:lnTo>
                  <a:lnTo>
                    <a:pt x="57708" y="102234"/>
                  </a:lnTo>
                  <a:lnTo>
                    <a:pt x="60058" y="111125"/>
                  </a:lnTo>
                  <a:lnTo>
                    <a:pt x="57708" y="120014"/>
                  </a:lnTo>
                  <a:lnTo>
                    <a:pt x="51269" y="127253"/>
                  </a:lnTo>
                  <a:lnTo>
                    <a:pt x="41719" y="132079"/>
                  </a:lnTo>
                  <a:lnTo>
                    <a:pt x="30035" y="133857"/>
                  </a:lnTo>
                  <a:lnTo>
                    <a:pt x="18338" y="132079"/>
                  </a:lnTo>
                  <a:lnTo>
                    <a:pt x="8801" y="127253"/>
                  </a:lnTo>
                  <a:lnTo>
                    <a:pt x="2362" y="120014"/>
                  </a:lnTo>
                  <a:lnTo>
                    <a:pt x="0" y="111125"/>
                  </a:lnTo>
                  <a:close/>
                </a:path>
                <a:path w="153669" h="133985">
                  <a:moveTo>
                    <a:pt x="94487" y="21970"/>
                  </a:moveTo>
                  <a:lnTo>
                    <a:pt x="96786" y="13461"/>
                  </a:lnTo>
                  <a:lnTo>
                    <a:pt x="103073" y="6476"/>
                  </a:lnTo>
                  <a:lnTo>
                    <a:pt x="112382" y="1777"/>
                  </a:lnTo>
                  <a:lnTo>
                    <a:pt x="123786" y="0"/>
                  </a:lnTo>
                  <a:lnTo>
                    <a:pt x="135191" y="1777"/>
                  </a:lnTo>
                  <a:lnTo>
                    <a:pt x="144513" y="6476"/>
                  </a:lnTo>
                  <a:lnTo>
                    <a:pt x="150787" y="13461"/>
                  </a:lnTo>
                  <a:lnTo>
                    <a:pt x="153098" y="21970"/>
                  </a:lnTo>
                  <a:lnTo>
                    <a:pt x="150787" y="30606"/>
                  </a:lnTo>
                  <a:lnTo>
                    <a:pt x="144513" y="37591"/>
                  </a:lnTo>
                  <a:lnTo>
                    <a:pt x="135191" y="42290"/>
                  </a:lnTo>
                  <a:lnTo>
                    <a:pt x="123786" y="44068"/>
                  </a:lnTo>
                  <a:lnTo>
                    <a:pt x="112382" y="42290"/>
                  </a:lnTo>
                  <a:lnTo>
                    <a:pt x="103073" y="37591"/>
                  </a:lnTo>
                  <a:lnTo>
                    <a:pt x="96786" y="30606"/>
                  </a:lnTo>
                  <a:lnTo>
                    <a:pt x="94487" y="21970"/>
                  </a:lnTo>
                  <a:close/>
                </a:path>
              </a:pathLst>
            </a:custGeom>
            <a:ln w="51816">
              <a:solidFill>
                <a:srgbClr val="00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4588" y="3705605"/>
              <a:ext cx="111874" cy="9728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78151" y="3172968"/>
              <a:ext cx="110362" cy="9588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85543" y="3078480"/>
              <a:ext cx="112649" cy="9588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5108" y="2999993"/>
              <a:ext cx="110363" cy="980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8012" y="3142487"/>
              <a:ext cx="111188" cy="9588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5058" y="3294126"/>
              <a:ext cx="110426" cy="9588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45058" y="3457193"/>
              <a:ext cx="60325" cy="45720"/>
            </a:xfrm>
            <a:custGeom>
              <a:avLst/>
              <a:gdLst/>
              <a:ahLst/>
              <a:cxnLst/>
              <a:rect l="l" t="t" r="r" b="b"/>
              <a:pathLst>
                <a:path w="60325" h="45720">
                  <a:moveTo>
                    <a:pt x="0" y="22732"/>
                  </a:moveTo>
                  <a:lnTo>
                    <a:pt x="2362" y="13842"/>
                  </a:lnTo>
                  <a:lnTo>
                    <a:pt x="8801" y="6603"/>
                  </a:lnTo>
                  <a:lnTo>
                    <a:pt x="18338" y="1777"/>
                  </a:lnTo>
                  <a:lnTo>
                    <a:pt x="30035" y="0"/>
                  </a:lnTo>
                  <a:lnTo>
                    <a:pt x="41719" y="1777"/>
                  </a:lnTo>
                  <a:lnTo>
                    <a:pt x="51269" y="6603"/>
                  </a:lnTo>
                  <a:lnTo>
                    <a:pt x="57708" y="13842"/>
                  </a:lnTo>
                  <a:lnTo>
                    <a:pt x="60058" y="22732"/>
                  </a:lnTo>
                  <a:lnTo>
                    <a:pt x="57708" y="31622"/>
                  </a:lnTo>
                  <a:lnTo>
                    <a:pt x="51269" y="38861"/>
                  </a:lnTo>
                  <a:lnTo>
                    <a:pt x="41719" y="43687"/>
                  </a:lnTo>
                  <a:lnTo>
                    <a:pt x="30035" y="45465"/>
                  </a:lnTo>
                  <a:lnTo>
                    <a:pt x="18338" y="43687"/>
                  </a:lnTo>
                  <a:lnTo>
                    <a:pt x="8801" y="38861"/>
                  </a:lnTo>
                  <a:lnTo>
                    <a:pt x="2362" y="31622"/>
                  </a:lnTo>
                  <a:lnTo>
                    <a:pt x="0" y="22732"/>
                  </a:lnTo>
                  <a:close/>
                </a:path>
              </a:pathLst>
            </a:custGeom>
            <a:ln w="51816">
              <a:solidFill>
                <a:srgbClr val="00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91918" y="3051048"/>
              <a:ext cx="194310" cy="221615"/>
            </a:xfrm>
            <a:custGeom>
              <a:avLst/>
              <a:gdLst/>
              <a:ahLst/>
              <a:cxnLst/>
              <a:rect l="l" t="t" r="r" b="b"/>
              <a:pathLst>
                <a:path w="194310" h="221614">
                  <a:moveTo>
                    <a:pt x="0" y="198754"/>
                  </a:moveTo>
                  <a:lnTo>
                    <a:pt x="2412" y="189864"/>
                  </a:lnTo>
                  <a:lnTo>
                    <a:pt x="8889" y="182625"/>
                  </a:lnTo>
                  <a:lnTo>
                    <a:pt x="18542" y="177800"/>
                  </a:lnTo>
                  <a:lnTo>
                    <a:pt x="30352" y="176022"/>
                  </a:lnTo>
                  <a:lnTo>
                    <a:pt x="42290" y="177800"/>
                  </a:lnTo>
                  <a:lnTo>
                    <a:pt x="51943" y="182625"/>
                  </a:lnTo>
                  <a:lnTo>
                    <a:pt x="58419" y="189864"/>
                  </a:lnTo>
                  <a:lnTo>
                    <a:pt x="60832" y="198754"/>
                  </a:lnTo>
                  <a:lnTo>
                    <a:pt x="58419" y="207644"/>
                  </a:lnTo>
                  <a:lnTo>
                    <a:pt x="51943" y="214884"/>
                  </a:lnTo>
                  <a:lnTo>
                    <a:pt x="42290" y="219710"/>
                  </a:lnTo>
                  <a:lnTo>
                    <a:pt x="30352" y="221487"/>
                  </a:lnTo>
                  <a:lnTo>
                    <a:pt x="18542" y="219710"/>
                  </a:lnTo>
                  <a:lnTo>
                    <a:pt x="8889" y="214884"/>
                  </a:lnTo>
                  <a:lnTo>
                    <a:pt x="2412" y="207644"/>
                  </a:lnTo>
                  <a:lnTo>
                    <a:pt x="0" y="198754"/>
                  </a:lnTo>
                  <a:close/>
                </a:path>
                <a:path w="194310" h="221614">
                  <a:moveTo>
                    <a:pt x="134112" y="22732"/>
                  </a:moveTo>
                  <a:lnTo>
                    <a:pt x="136525" y="13842"/>
                  </a:lnTo>
                  <a:lnTo>
                    <a:pt x="142875" y="6603"/>
                  </a:lnTo>
                  <a:lnTo>
                    <a:pt x="152400" y="1777"/>
                  </a:lnTo>
                  <a:lnTo>
                    <a:pt x="164083" y="0"/>
                  </a:lnTo>
                  <a:lnTo>
                    <a:pt x="175894" y="1777"/>
                  </a:lnTo>
                  <a:lnTo>
                    <a:pt x="185419" y="6603"/>
                  </a:lnTo>
                  <a:lnTo>
                    <a:pt x="191769" y="13842"/>
                  </a:lnTo>
                  <a:lnTo>
                    <a:pt x="194182" y="22732"/>
                  </a:lnTo>
                  <a:lnTo>
                    <a:pt x="191769" y="31623"/>
                  </a:lnTo>
                  <a:lnTo>
                    <a:pt x="185419" y="38862"/>
                  </a:lnTo>
                  <a:lnTo>
                    <a:pt x="175894" y="43687"/>
                  </a:lnTo>
                  <a:lnTo>
                    <a:pt x="164083" y="45465"/>
                  </a:lnTo>
                  <a:lnTo>
                    <a:pt x="152400" y="43687"/>
                  </a:lnTo>
                  <a:lnTo>
                    <a:pt x="142875" y="38862"/>
                  </a:lnTo>
                  <a:lnTo>
                    <a:pt x="136525" y="31623"/>
                  </a:lnTo>
                  <a:lnTo>
                    <a:pt x="134112" y="22732"/>
                  </a:lnTo>
                  <a:close/>
                </a:path>
              </a:pathLst>
            </a:custGeom>
            <a:ln w="51816">
              <a:solidFill>
                <a:srgbClr val="A9B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26870" y="2740914"/>
              <a:ext cx="110362" cy="9728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38350" y="2775203"/>
              <a:ext cx="111887" cy="9588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07286" y="2809493"/>
              <a:ext cx="111124" cy="9588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102613" y="2835402"/>
              <a:ext cx="1555115" cy="515620"/>
            </a:xfrm>
            <a:custGeom>
              <a:avLst/>
              <a:gdLst/>
              <a:ahLst/>
              <a:cxnLst/>
              <a:rect l="l" t="t" r="r" b="b"/>
              <a:pathLst>
                <a:path w="1555114" h="515620">
                  <a:moveTo>
                    <a:pt x="1440942" y="329438"/>
                  </a:moveTo>
                  <a:lnTo>
                    <a:pt x="1443228" y="320421"/>
                  </a:lnTo>
                  <a:lnTo>
                    <a:pt x="1449578" y="313055"/>
                  </a:lnTo>
                  <a:lnTo>
                    <a:pt x="1459103" y="308101"/>
                  </a:lnTo>
                  <a:lnTo>
                    <a:pt x="1470660" y="306324"/>
                  </a:lnTo>
                  <a:lnTo>
                    <a:pt x="1482217" y="308101"/>
                  </a:lnTo>
                  <a:lnTo>
                    <a:pt x="1491615" y="313055"/>
                  </a:lnTo>
                  <a:lnTo>
                    <a:pt x="1497965" y="320421"/>
                  </a:lnTo>
                  <a:lnTo>
                    <a:pt x="1500251" y="329438"/>
                  </a:lnTo>
                  <a:lnTo>
                    <a:pt x="1497965" y="338455"/>
                  </a:lnTo>
                  <a:lnTo>
                    <a:pt x="1491615" y="345821"/>
                  </a:lnTo>
                  <a:lnTo>
                    <a:pt x="1482217" y="350774"/>
                  </a:lnTo>
                  <a:lnTo>
                    <a:pt x="1470660" y="352551"/>
                  </a:lnTo>
                  <a:lnTo>
                    <a:pt x="1459103" y="350774"/>
                  </a:lnTo>
                  <a:lnTo>
                    <a:pt x="1449578" y="345821"/>
                  </a:lnTo>
                  <a:lnTo>
                    <a:pt x="1443228" y="338455"/>
                  </a:lnTo>
                  <a:lnTo>
                    <a:pt x="1440942" y="329438"/>
                  </a:lnTo>
                  <a:close/>
                </a:path>
                <a:path w="1555114" h="515620">
                  <a:moveTo>
                    <a:pt x="1383792" y="492887"/>
                  </a:moveTo>
                  <a:lnTo>
                    <a:pt x="1386205" y="483997"/>
                  </a:lnTo>
                  <a:lnTo>
                    <a:pt x="1392682" y="476758"/>
                  </a:lnTo>
                  <a:lnTo>
                    <a:pt x="1402334" y="471932"/>
                  </a:lnTo>
                  <a:lnTo>
                    <a:pt x="1414145" y="470153"/>
                  </a:lnTo>
                  <a:lnTo>
                    <a:pt x="1426083" y="471932"/>
                  </a:lnTo>
                  <a:lnTo>
                    <a:pt x="1435735" y="476758"/>
                  </a:lnTo>
                  <a:lnTo>
                    <a:pt x="1442212" y="483997"/>
                  </a:lnTo>
                  <a:lnTo>
                    <a:pt x="1444625" y="492887"/>
                  </a:lnTo>
                  <a:lnTo>
                    <a:pt x="1442212" y="501776"/>
                  </a:lnTo>
                  <a:lnTo>
                    <a:pt x="1435735" y="509015"/>
                  </a:lnTo>
                  <a:lnTo>
                    <a:pt x="1426083" y="513842"/>
                  </a:lnTo>
                  <a:lnTo>
                    <a:pt x="1414145" y="515620"/>
                  </a:lnTo>
                  <a:lnTo>
                    <a:pt x="1402334" y="513842"/>
                  </a:lnTo>
                  <a:lnTo>
                    <a:pt x="1392682" y="509015"/>
                  </a:lnTo>
                  <a:lnTo>
                    <a:pt x="1386205" y="501776"/>
                  </a:lnTo>
                  <a:lnTo>
                    <a:pt x="1383792" y="492887"/>
                  </a:lnTo>
                  <a:close/>
                </a:path>
                <a:path w="1555114" h="515620">
                  <a:moveTo>
                    <a:pt x="0" y="22733"/>
                  </a:moveTo>
                  <a:lnTo>
                    <a:pt x="2336" y="13843"/>
                  </a:lnTo>
                  <a:lnTo>
                    <a:pt x="8699" y="6603"/>
                  </a:lnTo>
                  <a:lnTo>
                    <a:pt x="18122" y="1777"/>
                  </a:lnTo>
                  <a:lnTo>
                    <a:pt x="29679" y="0"/>
                  </a:lnTo>
                  <a:lnTo>
                    <a:pt x="41236" y="1777"/>
                  </a:lnTo>
                  <a:lnTo>
                    <a:pt x="50673" y="6603"/>
                  </a:lnTo>
                  <a:lnTo>
                    <a:pt x="57035" y="13843"/>
                  </a:lnTo>
                  <a:lnTo>
                    <a:pt x="59372" y="22733"/>
                  </a:lnTo>
                  <a:lnTo>
                    <a:pt x="57035" y="31623"/>
                  </a:lnTo>
                  <a:lnTo>
                    <a:pt x="50673" y="38862"/>
                  </a:lnTo>
                  <a:lnTo>
                    <a:pt x="41236" y="43687"/>
                  </a:lnTo>
                  <a:lnTo>
                    <a:pt x="29679" y="45465"/>
                  </a:lnTo>
                  <a:lnTo>
                    <a:pt x="18122" y="43687"/>
                  </a:lnTo>
                  <a:lnTo>
                    <a:pt x="8699" y="38862"/>
                  </a:lnTo>
                  <a:lnTo>
                    <a:pt x="2336" y="31623"/>
                  </a:lnTo>
                  <a:lnTo>
                    <a:pt x="0" y="22733"/>
                  </a:lnTo>
                  <a:close/>
                </a:path>
                <a:path w="1555114" h="515620">
                  <a:moveTo>
                    <a:pt x="1199388" y="471550"/>
                  </a:moveTo>
                  <a:lnTo>
                    <a:pt x="1201801" y="462661"/>
                  </a:lnTo>
                  <a:lnTo>
                    <a:pt x="1208278" y="455422"/>
                  </a:lnTo>
                  <a:lnTo>
                    <a:pt x="1217930" y="450596"/>
                  </a:lnTo>
                  <a:lnTo>
                    <a:pt x="1229741" y="448818"/>
                  </a:lnTo>
                  <a:lnTo>
                    <a:pt x="1241679" y="450596"/>
                  </a:lnTo>
                  <a:lnTo>
                    <a:pt x="1251331" y="455422"/>
                  </a:lnTo>
                  <a:lnTo>
                    <a:pt x="1257808" y="462661"/>
                  </a:lnTo>
                  <a:lnTo>
                    <a:pt x="1260221" y="471550"/>
                  </a:lnTo>
                  <a:lnTo>
                    <a:pt x="1257808" y="480440"/>
                  </a:lnTo>
                  <a:lnTo>
                    <a:pt x="1251331" y="487680"/>
                  </a:lnTo>
                  <a:lnTo>
                    <a:pt x="1241679" y="492506"/>
                  </a:lnTo>
                  <a:lnTo>
                    <a:pt x="1229741" y="494284"/>
                  </a:lnTo>
                  <a:lnTo>
                    <a:pt x="1217930" y="492506"/>
                  </a:lnTo>
                  <a:lnTo>
                    <a:pt x="1208278" y="487680"/>
                  </a:lnTo>
                  <a:lnTo>
                    <a:pt x="1201801" y="480440"/>
                  </a:lnTo>
                  <a:lnTo>
                    <a:pt x="1199388" y="471550"/>
                  </a:lnTo>
                  <a:close/>
                </a:path>
                <a:path w="1555114" h="515620">
                  <a:moveTo>
                    <a:pt x="1496568" y="160655"/>
                  </a:moveTo>
                  <a:lnTo>
                    <a:pt x="1498854" y="152146"/>
                  </a:lnTo>
                  <a:lnTo>
                    <a:pt x="1505204" y="145161"/>
                  </a:lnTo>
                  <a:lnTo>
                    <a:pt x="1514475" y="140462"/>
                  </a:lnTo>
                  <a:lnTo>
                    <a:pt x="1525905" y="138684"/>
                  </a:lnTo>
                  <a:lnTo>
                    <a:pt x="1537335" y="140462"/>
                  </a:lnTo>
                  <a:lnTo>
                    <a:pt x="1546606" y="145161"/>
                  </a:lnTo>
                  <a:lnTo>
                    <a:pt x="1552829" y="152146"/>
                  </a:lnTo>
                  <a:lnTo>
                    <a:pt x="1555115" y="160655"/>
                  </a:lnTo>
                  <a:lnTo>
                    <a:pt x="1552829" y="169290"/>
                  </a:lnTo>
                  <a:lnTo>
                    <a:pt x="1546606" y="176275"/>
                  </a:lnTo>
                  <a:lnTo>
                    <a:pt x="1537335" y="180975"/>
                  </a:lnTo>
                  <a:lnTo>
                    <a:pt x="1525905" y="182752"/>
                  </a:lnTo>
                  <a:lnTo>
                    <a:pt x="1514475" y="180975"/>
                  </a:lnTo>
                  <a:lnTo>
                    <a:pt x="1505204" y="176275"/>
                  </a:lnTo>
                  <a:lnTo>
                    <a:pt x="1498854" y="169290"/>
                  </a:lnTo>
                  <a:lnTo>
                    <a:pt x="1496568" y="160655"/>
                  </a:lnTo>
                  <a:close/>
                </a:path>
              </a:pathLst>
            </a:custGeom>
            <a:ln w="51816">
              <a:solidFill>
                <a:srgbClr val="A9B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15718" y="2726436"/>
              <a:ext cx="110362" cy="9728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55292" y="2574036"/>
              <a:ext cx="110362" cy="9588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32381" y="2553461"/>
              <a:ext cx="111887" cy="9588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395728" y="4563617"/>
              <a:ext cx="60325" cy="44450"/>
            </a:xfrm>
            <a:custGeom>
              <a:avLst/>
              <a:gdLst/>
              <a:ahLst/>
              <a:cxnLst/>
              <a:rect l="l" t="t" r="r" b="b"/>
              <a:pathLst>
                <a:path w="60325" h="44450">
                  <a:moveTo>
                    <a:pt x="0" y="21970"/>
                  </a:moveTo>
                  <a:lnTo>
                    <a:pt x="2413" y="13461"/>
                  </a:lnTo>
                  <a:lnTo>
                    <a:pt x="8763" y="6476"/>
                  </a:lnTo>
                  <a:lnTo>
                    <a:pt x="18288" y="1777"/>
                  </a:lnTo>
                  <a:lnTo>
                    <a:pt x="29972" y="0"/>
                  </a:lnTo>
                  <a:lnTo>
                    <a:pt x="41783" y="1777"/>
                  </a:lnTo>
                  <a:lnTo>
                    <a:pt x="51308" y="6476"/>
                  </a:lnTo>
                  <a:lnTo>
                    <a:pt x="57658" y="13461"/>
                  </a:lnTo>
                  <a:lnTo>
                    <a:pt x="60071" y="21970"/>
                  </a:lnTo>
                  <a:lnTo>
                    <a:pt x="57658" y="30606"/>
                  </a:lnTo>
                  <a:lnTo>
                    <a:pt x="51308" y="37591"/>
                  </a:lnTo>
                  <a:lnTo>
                    <a:pt x="41783" y="42290"/>
                  </a:lnTo>
                  <a:lnTo>
                    <a:pt x="29972" y="44068"/>
                  </a:lnTo>
                  <a:lnTo>
                    <a:pt x="18288" y="42290"/>
                  </a:lnTo>
                  <a:lnTo>
                    <a:pt x="8763" y="37591"/>
                  </a:lnTo>
                  <a:lnTo>
                    <a:pt x="2413" y="30606"/>
                  </a:lnTo>
                  <a:lnTo>
                    <a:pt x="0" y="21970"/>
                  </a:lnTo>
                  <a:close/>
                </a:path>
              </a:pathLst>
            </a:custGeom>
            <a:ln w="51816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95956" y="4294631"/>
              <a:ext cx="110362" cy="9588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15895" y="3736085"/>
              <a:ext cx="112648" cy="9588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08631" y="3909060"/>
              <a:ext cx="110362" cy="9588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95728" y="4402073"/>
              <a:ext cx="110362" cy="9588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404872" y="4579620"/>
              <a:ext cx="158750" cy="102870"/>
            </a:xfrm>
            <a:custGeom>
              <a:avLst/>
              <a:gdLst/>
              <a:ahLst/>
              <a:cxnLst/>
              <a:rect l="l" t="t" r="r" b="b"/>
              <a:pathLst>
                <a:path w="158750" h="102870">
                  <a:moveTo>
                    <a:pt x="99821" y="21970"/>
                  </a:moveTo>
                  <a:lnTo>
                    <a:pt x="102107" y="13461"/>
                  </a:lnTo>
                  <a:lnTo>
                    <a:pt x="108457" y="6476"/>
                  </a:lnTo>
                  <a:lnTo>
                    <a:pt x="117728" y="1777"/>
                  </a:lnTo>
                  <a:lnTo>
                    <a:pt x="129158" y="0"/>
                  </a:lnTo>
                  <a:lnTo>
                    <a:pt x="140588" y="1777"/>
                  </a:lnTo>
                  <a:lnTo>
                    <a:pt x="149859" y="6476"/>
                  </a:lnTo>
                  <a:lnTo>
                    <a:pt x="156082" y="13461"/>
                  </a:lnTo>
                  <a:lnTo>
                    <a:pt x="158369" y="21970"/>
                  </a:lnTo>
                  <a:lnTo>
                    <a:pt x="156082" y="30606"/>
                  </a:lnTo>
                  <a:lnTo>
                    <a:pt x="149859" y="37591"/>
                  </a:lnTo>
                  <a:lnTo>
                    <a:pt x="140588" y="42290"/>
                  </a:lnTo>
                  <a:lnTo>
                    <a:pt x="129158" y="44068"/>
                  </a:lnTo>
                  <a:lnTo>
                    <a:pt x="117728" y="42290"/>
                  </a:lnTo>
                  <a:lnTo>
                    <a:pt x="108457" y="37591"/>
                  </a:lnTo>
                  <a:lnTo>
                    <a:pt x="102107" y="30606"/>
                  </a:lnTo>
                  <a:lnTo>
                    <a:pt x="99821" y="21970"/>
                  </a:lnTo>
                  <a:close/>
                </a:path>
                <a:path w="158750" h="102870">
                  <a:moveTo>
                    <a:pt x="0" y="80644"/>
                  </a:moveTo>
                  <a:lnTo>
                    <a:pt x="2412" y="72135"/>
                  </a:lnTo>
                  <a:lnTo>
                    <a:pt x="8889" y="65150"/>
                  </a:lnTo>
                  <a:lnTo>
                    <a:pt x="18541" y="60451"/>
                  </a:lnTo>
                  <a:lnTo>
                    <a:pt x="30352" y="58673"/>
                  </a:lnTo>
                  <a:lnTo>
                    <a:pt x="42290" y="60451"/>
                  </a:lnTo>
                  <a:lnTo>
                    <a:pt x="51942" y="65150"/>
                  </a:lnTo>
                  <a:lnTo>
                    <a:pt x="58419" y="72135"/>
                  </a:lnTo>
                  <a:lnTo>
                    <a:pt x="60832" y="80644"/>
                  </a:lnTo>
                  <a:lnTo>
                    <a:pt x="58419" y="89280"/>
                  </a:lnTo>
                  <a:lnTo>
                    <a:pt x="51942" y="96265"/>
                  </a:lnTo>
                  <a:lnTo>
                    <a:pt x="42290" y="100964"/>
                  </a:lnTo>
                  <a:lnTo>
                    <a:pt x="30352" y="102742"/>
                  </a:lnTo>
                  <a:lnTo>
                    <a:pt x="18541" y="100964"/>
                  </a:lnTo>
                  <a:lnTo>
                    <a:pt x="8889" y="96265"/>
                  </a:lnTo>
                  <a:lnTo>
                    <a:pt x="2412" y="89280"/>
                  </a:lnTo>
                  <a:lnTo>
                    <a:pt x="0" y="80644"/>
                  </a:lnTo>
                  <a:close/>
                </a:path>
              </a:pathLst>
            </a:custGeom>
            <a:ln w="51816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09800" y="4542281"/>
              <a:ext cx="111887" cy="9728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2960" y="2441448"/>
              <a:ext cx="2257805" cy="139445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5790" y="3637026"/>
              <a:ext cx="2500122" cy="120472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30045" y="3568446"/>
              <a:ext cx="1213104" cy="142874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5790" y="3180587"/>
              <a:ext cx="2500122" cy="134112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7314" y="2707386"/>
              <a:ext cx="2192274" cy="1247394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436364" y="2225294"/>
            <a:ext cx="1202690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nm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 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variables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200" dirty="0">
                <a:solidFill>
                  <a:srgbClr val="EC1C23"/>
                </a:solidFill>
                <a:latin typeface="Calibri"/>
                <a:cs typeface="Calibri"/>
              </a:rPr>
              <a:t>+</a:t>
            </a:r>
            <a:r>
              <a:rPr sz="1200" spc="254" dirty="0">
                <a:solidFill>
                  <a:srgbClr val="EC1C2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436364" y="3187700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C1C23"/>
                </a:solidFill>
                <a:latin typeface="Calibri"/>
                <a:cs typeface="Calibri"/>
              </a:rPr>
              <a:t>+</a:t>
            </a:r>
            <a:r>
              <a:rPr sz="1200" spc="250" dirty="0">
                <a:solidFill>
                  <a:srgbClr val="EC1C2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origin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436364" y="3474211"/>
            <a:ext cx="8140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C1C23"/>
                </a:solidFill>
                <a:latin typeface="Calibri"/>
                <a:cs typeface="Calibri"/>
              </a:rPr>
              <a:t>+</a:t>
            </a:r>
            <a:r>
              <a:rPr sz="1200" spc="235" dirty="0">
                <a:solidFill>
                  <a:srgbClr val="EC1C2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zone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436364" y="3761485"/>
            <a:ext cx="920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C1C23"/>
                </a:solidFill>
                <a:latin typeface="Calibri"/>
                <a:cs typeface="Calibri"/>
              </a:rPr>
              <a:t>+</a:t>
            </a:r>
            <a:r>
              <a:rPr sz="1200" spc="245" dirty="0">
                <a:solidFill>
                  <a:srgbClr val="EC1C2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436364" y="3945128"/>
            <a:ext cx="1275080" cy="5988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solidFill>
                  <a:srgbClr val="EC1C23"/>
                </a:solidFill>
                <a:latin typeface="Calibri"/>
                <a:cs typeface="Calibri"/>
              </a:rPr>
              <a:t>+</a:t>
            </a:r>
            <a:r>
              <a:rPr sz="1200" spc="265" dirty="0">
                <a:solidFill>
                  <a:srgbClr val="EC1C2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Operating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dirty="0">
                <a:solidFill>
                  <a:srgbClr val="EC1C23"/>
                </a:solidFill>
                <a:latin typeface="Calibri"/>
                <a:cs typeface="Calibri"/>
              </a:rPr>
              <a:t>+</a:t>
            </a:r>
            <a:r>
              <a:rPr sz="1200" spc="240" dirty="0">
                <a:solidFill>
                  <a:srgbClr val="EC1C2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436364" y="4622545"/>
            <a:ext cx="1076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C1C23"/>
                </a:solidFill>
                <a:latin typeface="Calibri"/>
                <a:cs typeface="Calibri"/>
              </a:rPr>
              <a:t>+</a:t>
            </a:r>
            <a:r>
              <a:rPr sz="1200" spc="250" dirty="0">
                <a:solidFill>
                  <a:srgbClr val="EC1C2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Mobile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Carrier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436364" y="4909820"/>
            <a:ext cx="13074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C1C23"/>
                </a:solidFill>
                <a:latin typeface="Calibri"/>
                <a:cs typeface="Calibri"/>
              </a:rPr>
              <a:t>+</a:t>
            </a:r>
            <a:r>
              <a:rPr sz="1200" spc="250" dirty="0">
                <a:solidFill>
                  <a:srgbClr val="EC1C2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Speed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436364" y="5196332"/>
            <a:ext cx="1262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C1C23"/>
                </a:solidFill>
                <a:latin typeface="Calibri"/>
                <a:cs typeface="Calibri"/>
              </a:rPr>
              <a:t>+</a:t>
            </a:r>
            <a:r>
              <a:rPr sz="1200" spc="254" dirty="0">
                <a:solidFill>
                  <a:srgbClr val="EC1C2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Screen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resolution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348221" y="3187700"/>
            <a:ext cx="1293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5A7DF"/>
                </a:solidFill>
                <a:latin typeface="Calibri"/>
                <a:cs typeface="Calibri"/>
              </a:rPr>
              <a:t>+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New/return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visitor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348221" y="3474211"/>
            <a:ext cx="15170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5A7DF"/>
                </a:solidFill>
                <a:latin typeface="Calibri"/>
                <a:cs typeface="Calibri"/>
              </a:rPr>
              <a:t>+</a:t>
            </a:r>
            <a:r>
              <a:rPr sz="1200" spc="-10" dirty="0">
                <a:solidFill>
                  <a:srgbClr val="05A7D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348221" y="3761485"/>
            <a:ext cx="1542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5A7DF"/>
                </a:solidFill>
                <a:latin typeface="Calibri"/>
                <a:cs typeface="Calibri"/>
              </a:rPr>
              <a:t>+</a:t>
            </a:r>
            <a:r>
              <a:rPr sz="1200" spc="-10" dirty="0">
                <a:solidFill>
                  <a:srgbClr val="05A7D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Interests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Affinities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348221" y="3945128"/>
            <a:ext cx="1800860" cy="5988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dirty="0">
                <a:solidFill>
                  <a:srgbClr val="05A7DF"/>
                </a:solidFill>
                <a:latin typeface="Calibri"/>
                <a:cs typeface="Calibri"/>
              </a:rPr>
              <a:t>+</a:t>
            </a:r>
            <a:r>
              <a:rPr sz="1200" spc="-5" dirty="0">
                <a:solidFill>
                  <a:srgbClr val="05A7D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purchases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dirty="0">
                <a:solidFill>
                  <a:srgbClr val="05A7DF"/>
                </a:solidFill>
                <a:latin typeface="Calibri"/>
                <a:cs typeface="Calibri"/>
              </a:rPr>
              <a:t>+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activity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exposure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348221" y="4622545"/>
            <a:ext cx="1821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5A7DF"/>
                </a:solidFill>
                <a:latin typeface="Calibri"/>
                <a:cs typeface="Calibri"/>
              </a:rPr>
              <a:t>+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activity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responses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348221" y="2225294"/>
            <a:ext cx="1418590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8915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5A7DF"/>
                </a:solidFill>
                <a:latin typeface="Calibri"/>
                <a:cs typeface="Calibri"/>
              </a:rPr>
              <a:t>Si</a:t>
            </a:r>
            <a:r>
              <a:rPr sz="1800" spc="-40" dirty="0">
                <a:solidFill>
                  <a:srgbClr val="05A7D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05A7D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05A7DF"/>
                </a:solidFill>
                <a:latin typeface="Calibri"/>
                <a:cs typeface="Calibri"/>
              </a:rPr>
              <a:t> beh</a:t>
            </a:r>
            <a:r>
              <a:rPr sz="1800" spc="-50" dirty="0">
                <a:solidFill>
                  <a:srgbClr val="05A7D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05A7DF"/>
                </a:solidFill>
                <a:latin typeface="Calibri"/>
                <a:cs typeface="Calibri"/>
              </a:rPr>
              <a:t>vio</a:t>
            </a:r>
            <a:r>
              <a:rPr sz="1800" dirty="0">
                <a:solidFill>
                  <a:srgbClr val="05A7DF"/>
                </a:solidFill>
                <a:latin typeface="Calibri"/>
                <a:cs typeface="Calibri"/>
              </a:rPr>
              <a:t>r  </a:t>
            </a:r>
            <a:r>
              <a:rPr sz="1800" spc="-20" dirty="0">
                <a:solidFill>
                  <a:srgbClr val="05A7DF"/>
                </a:solidFill>
                <a:latin typeface="Calibri"/>
                <a:cs typeface="Calibri"/>
              </a:rPr>
              <a:t>variables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200" dirty="0">
                <a:solidFill>
                  <a:srgbClr val="05A7DF"/>
                </a:solidFill>
                <a:latin typeface="Calibri"/>
                <a:cs typeface="Calibri"/>
              </a:rPr>
              <a:t>+</a:t>
            </a:r>
            <a:r>
              <a:rPr sz="1200" spc="-10" dirty="0">
                <a:solidFill>
                  <a:srgbClr val="05A7D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Prospect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259826" y="2225294"/>
            <a:ext cx="1050925" cy="14071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19710">
              <a:lnSpc>
                <a:spcPts val="2260"/>
              </a:lnSpc>
              <a:spcBef>
                <a:spcPts val="90"/>
              </a:spcBef>
            </a:pPr>
            <a:r>
              <a:rPr sz="1800" spc="-20" dirty="0">
                <a:solidFill>
                  <a:srgbClr val="714B9F"/>
                </a:solidFill>
                <a:latin typeface="Calibri"/>
                <a:cs typeface="Calibri"/>
              </a:rPr>
              <a:t>Offline </a:t>
            </a:r>
            <a:r>
              <a:rPr sz="1800" spc="-15" dirty="0">
                <a:solidFill>
                  <a:srgbClr val="714B9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714B9F"/>
                </a:solidFill>
                <a:latin typeface="Calibri"/>
                <a:cs typeface="Calibri"/>
              </a:rPr>
              <a:t>v</a:t>
            </a:r>
            <a:r>
              <a:rPr sz="1800" spc="-20" dirty="0">
                <a:solidFill>
                  <a:srgbClr val="714B9F"/>
                </a:solidFill>
                <a:latin typeface="Calibri"/>
                <a:cs typeface="Calibri"/>
              </a:rPr>
              <a:t>ariable</a:t>
            </a:r>
            <a:r>
              <a:rPr sz="1800" dirty="0">
                <a:solidFill>
                  <a:srgbClr val="714B9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714B9F"/>
                </a:solidFill>
                <a:latin typeface="Calibri"/>
                <a:cs typeface="Calibri"/>
              </a:rPr>
              <a:t>+</a:t>
            </a:r>
            <a:r>
              <a:rPr sz="1200" spc="-15" dirty="0">
                <a:solidFill>
                  <a:srgbClr val="714B9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CRM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CDP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714B9F"/>
                </a:solidFill>
                <a:latin typeface="Calibri"/>
                <a:cs typeface="Calibri"/>
              </a:rPr>
              <a:t>+</a:t>
            </a:r>
            <a:r>
              <a:rPr sz="1200" spc="-20" dirty="0">
                <a:solidFill>
                  <a:srgbClr val="714B9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center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14B9F"/>
                </a:solidFill>
                <a:latin typeface="Calibri"/>
                <a:cs typeface="Calibri"/>
              </a:rPr>
              <a:t>+</a:t>
            </a:r>
            <a:r>
              <a:rPr sz="1200" spc="-15" dirty="0">
                <a:solidFill>
                  <a:srgbClr val="714B9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2nd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714B9F"/>
                </a:solidFill>
                <a:latin typeface="Calibri"/>
                <a:cs typeface="Calibri"/>
              </a:rPr>
              <a:t>+</a:t>
            </a:r>
            <a:r>
              <a:rPr sz="1200" spc="-10" dirty="0">
                <a:solidFill>
                  <a:srgbClr val="714B9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3rd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171683" y="2225294"/>
            <a:ext cx="1216025" cy="14071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84175">
              <a:lnSpc>
                <a:spcPts val="2260"/>
              </a:lnSpc>
              <a:spcBef>
                <a:spcPts val="90"/>
              </a:spcBef>
            </a:pPr>
            <a:r>
              <a:rPr sz="1800" spc="-35" dirty="0">
                <a:solidFill>
                  <a:srgbClr val="F9A11B"/>
                </a:solidFill>
                <a:latin typeface="Calibri"/>
                <a:cs typeface="Calibri"/>
              </a:rPr>
              <a:t>Referrer </a:t>
            </a:r>
            <a:r>
              <a:rPr sz="1800" spc="-30" dirty="0">
                <a:solidFill>
                  <a:srgbClr val="F9A11B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F9A11B"/>
                </a:solidFill>
                <a:latin typeface="Calibri"/>
                <a:cs typeface="Calibri"/>
              </a:rPr>
              <a:t>v</a:t>
            </a:r>
            <a:r>
              <a:rPr sz="1800" spc="-20" dirty="0">
                <a:solidFill>
                  <a:srgbClr val="F9A11B"/>
                </a:solidFill>
                <a:latin typeface="Calibri"/>
                <a:cs typeface="Calibri"/>
              </a:rPr>
              <a:t>ariable</a:t>
            </a:r>
            <a:r>
              <a:rPr sz="1800" dirty="0">
                <a:solidFill>
                  <a:srgbClr val="F9A11B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F9A11B"/>
                </a:solidFill>
                <a:latin typeface="Calibri"/>
                <a:cs typeface="Calibri"/>
              </a:rPr>
              <a:t>+</a:t>
            </a:r>
            <a:r>
              <a:rPr sz="1200" spc="-25" dirty="0">
                <a:solidFill>
                  <a:srgbClr val="F9A11B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Referring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F9A11B"/>
                </a:solidFill>
                <a:latin typeface="Calibri"/>
                <a:cs typeface="Calibri"/>
              </a:rPr>
              <a:t>+</a:t>
            </a:r>
            <a:r>
              <a:rPr sz="1200" spc="-10" dirty="0">
                <a:solidFill>
                  <a:srgbClr val="F9A11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Campaign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9A11B"/>
                </a:solidFill>
                <a:latin typeface="Calibri"/>
                <a:cs typeface="Calibri"/>
              </a:rPr>
              <a:t>+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Affiliate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PPC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F9A11B"/>
                </a:solidFill>
                <a:latin typeface="Calibri"/>
                <a:cs typeface="Calibri"/>
              </a:rPr>
              <a:t>+</a:t>
            </a:r>
            <a:r>
              <a:rPr sz="1200" spc="-15" dirty="0">
                <a:solidFill>
                  <a:srgbClr val="F9A11B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Natural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259826" y="5461253"/>
            <a:ext cx="901700" cy="8083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200" dirty="0">
                <a:solidFill>
                  <a:srgbClr val="C4D52D"/>
                </a:solidFill>
                <a:latin typeface="Calibri"/>
                <a:cs typeface="Calibri"/>
              </a:rPr>
              <a:t>+</a:t>
            </a:r>
            <a:r>
              <a:rPr sz="1200" spc="-5" dirty="0">
                <a:solidFill>
                  <a:srgbClr val="C4D52D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4D52D"/>
                </a:solidFill>
                <a:latin typeface="Calibri"/>
                <a:cs typeface="Calibri"/>
              </a:rPr>
              <a:t>+</a:t>
            </a:r>
            <a:r>
              <a:rPr sz="1200" spc="-10" dirty="0">
                <a:solidFill>
                  <a:srgbClr val="C4D52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week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C4D52D"/>
                </a:solidFill>
                <a:latin typeface="Calibri"/>
                <a:cs typeface="Calibri"/>
              </a:rPr>
              <a:t>+</a:t>
            </a:r>
            <a:r>
              <a:rPr sz="1200" spc="-30" dirty="0">
                <a:solidFill>
                  <a:srgbClr val="C4D52D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Recency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C4D52D"/>
                </a:solidFill>
                <a:latin typeface="Calibri"/>
                <a:cs typeface="Calibri"/>
              </a:rPr>
              <a:t>+</a:t>
            </a:r>
            <a:r>
              <a:rPr sz="1200" spc="-20" dirty="0">
                <a:solidFill>
                  <a:srgbClr val="C4D52D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Frequency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259826" y="4862321"/>
            <a:ext cx="1736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C4D52D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C4D52D"/>
                </a:solidFill>
                <a:latin typeface="Calibri"/>
                <a:cs typeface="Calibri"/>
              </a:rPr>
              <a:t>empo</a:t>
            </a:r>
            <a:r>
              <a:rPr sz="1800" spc="-55" dirty="0">
                <a:solidFill>
                  <a:srgbClr val="C4D52D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C4D52D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C4D52D"/>
                </a:solidFill>
                <a:latin typeface="Calibri"/>
                <a:cs typeface="Calibri"/>
              </a:rPr>
              <a:t>l</a:t>
            </a:r>
            <a:r>
              <a:rPr sz="1800" spc="-10" dirty="0">
                <a:solidFill>
                  <a:srgbClr val="C4D52D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C4D52D"/>
                </a:solidFill>
                <a:latin typeface="Calibri"/>
                <a:cs typeface="Calibri"/>
              </a:rPr>
              <a:t>v</a:t>
            </a:r>
            <a:r>
              <a:rPr sz="1800" spc="-20" dirty="0">
                <a:solidFill>
                  <a:srgbClr val="C4D52D"/>
                </a:solidFill>
                <a:latin typeface="Calibri"/>
                <a:cs typeface="Calibri"/>
              </a:rPr>
              <a:t>ariable</a:t>
            </a:r>
            <a:r>
              <a:rPr sz="1800" dirty="0">
                <a:solidFill>
                  <a:srgbClr val="C4D52D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171683" y="4862321"/>
            <a:ext cx="1759585" cy="14071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36600">
              <a:lnSpc>
                <a:spcPts val="2260"/>
              </a:lnSpc>
              <a:spcBef>
                <a:spcPts val="90"/>
              </a:spcBef>
            </a:pPr>
            <a:r>
              <a:rPr sz="1800" spc="-25" dirty="0">
                <a:solidFill>
                  <a:srgbClr val="C21E24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C21E24"/>
                </a:solidFill>
                <a:latin typeface="Calibri"/>
                <a:cs typeface="Calibri"/>
              </a:rPr>
              <a:t>xperien</a:t>
            </a:r>
            <a:r>
              <a:rPr sz="1800" spc="-15" dirty="0">
                <a:solidFill>
                  <a:srgbClr val="C21E24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C21E24"/>
                </a:solidFill>
                <a:latin typeface="Calibri"/>
                <a:cs typeface="Calibri"/>
              </a:rPr>
              <a:t>e  </a:t>
            </a:r>
            <a:r>
              <a:rPr sz="1800" spc="-20" dirty="0">
                <a:solidFill>
                  <a:srgbClr val="C21E24"/>
                </a:solidFill>
                <a:latin typeface="Calibri"/>
                <a:cs typeface="Calibri"/>
              </a:rPr>
              <a:t>Cloud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A71C21"/>
                </a:solidFill>
                <a:latin typeface="Calibri"/>
                <a:cs typeface="Calibri"/>
              </a:rPr>
              <a:t>+</a:t>
            </a:r>
            <a:r>
              <a:rPr sz="1200" spc="-5" dirty="0">
                <a:solidFill>
                  <a:srgbClr val="A71C2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A71C21"/>
                </a:solidFill>
                <a:latin typeface="Calibri"/>
                <a:cs typeface="Calibri"/>
              </a:rPr>
              <a:t>+</a:t>
            </a:r>
            <a:r>
              <a:rPr sz="1200" spc="-10" dirty="0">
                <a:solidFill>
                  <a:srgbClr val="A71C2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Audience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71C21"/>
                </a:solidFill>
                <a:latin typeface="Calibri"/>
                <a:cs typeface="Calibri"/>
              </a:rPr>
              <a:t>+</a:t>
            </a:r>
            <a:r>
              <a:rPr sz="1200" spc="-10" dirty="0">
                <a:solidFill>
                  <a:srgbClr val="A71C2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Campaign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A71C21"/>
                </a:solidFill>
                <a:latin typeface="Calibri"/>
                <a:cs typeface="Calibri"/>
              </a:rPr>
              <a:t>+</a:t>
            </a:r>
            <a:r>
              <a:rPr sz="1200" spc="-5" dirty="0">
                <a:solidFill>
                  <a:srgbClr val="A71C2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47" y="1725167"/>
              <a:ext cx="4033520" cy="3804920"/>
            </a:xfrm>
            <a:custGeom>
              <a:avLst/>
              <a:gdLst/>
              <a:ahLst/>
              <a:cxnLst/>
              <a:rect l="l" t="t" r="r" b="b"/>
              <a:pathLst>
                <a:path w="4033520" h="3804920">
                  <a:moveTo>
                    <a:pt x="4033520" y="0"/>
                  </a:moveTo>
                  <a:lnTo>
                    <a:pt x="0" y="0"/>
                  </a:lnTo>
                  <a:lnTo>
                    <a:pt x="0" y="3804920"/>
                  </a:lnTo>
                  <a:lnTo>
                    <a:pt x="4033520" y="3804920"/>
                  </a:lnTo>
                  <a:lnTo>
                    <a:pt x="4033520" y="0"/>
                  </a:lnTo>
                  <a:close/>
                </a:path>
              </a:pathLst>
            </a:custGeom>
            <a:solidFill>
              <a:srgbClr val="42235B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5529835"/>
              <a:ext cx="4030979" cy="45720"/>
            </a:xfrm>
            <a:custGeom>
              <a:avLst/>
              <a:gdLst/>
              <a:ahLst/>
              <a:cxnLst/>
              <a:rect l="l" t="t" r="r" b="b"/>
              <a:pathLst>
                <a:path w="4030979" h="45720">
                  <a:moveTo>
                    <a:pt x="4030599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030599" y="45718"/>
                  </a:lnTo>
                  <a:lnTo>
                    <a:pt x="4030599" y="0"/>
                  </a:lnTo>
                  <a:close/>
                </a:path>
              </a:pathLst>
            </a:custGeom>
            <a:solidFill>
              <a:srgbClr val="8347B5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72890" y="1725167"/>
              <a:ext cx="4033520" cy="3792854"/>
            </a:xfrm>
            <a:custGeom>
              <a:avLst/>
              <a:gdLst/>
              <a:ahLst/>
              <a:cxnLst/>
              <a:rect l="l" t="t" r="r" b="b"/>
              <a:pathLst>
                <a:path w="4033520" h="3792854">
                  <a:moveTo>
                    <a:pt x="4033519" y="0"/>
                  </a:moveTo>
                  <a:lnTo>
                    <a:pt x="0" y="0"/>
                  </a:lnTo>
                  <a:lnTo>
                    <a:pt x="0" y="3792474"/>
                  </a:lnTo>
                  <a:lnTo>
                    <a:pt x="4033519" y="3792474"/>
                  </a:lnTo>
                  <a:lnTo>
                    <a:pt x="4033519" y="0"/>
                  </a:lnTo>
                  <a:close/>
                </a:path>
              </a:pathLst>
            </a:custGeom>
            <a:solidFill>
              <a:srgbClr val="007AAB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75938" y="5529835"/>
              <a:ext cx="4030979" cy="45720"/>
            </a:xfrm>
            <a:custGeom>
              <a:avLst/>
              <a:gdLst/>
              <a:ahLst/>
              <a:cxnLst/>
              <a:rect l="l" t="t" r="r" b="b"/>
              <a:pathLst>
                <a:path w="4030979" h="45720">
                  <a:moveTo>
                    <a:pt x="4030598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030598" y="45718"/>
                  </a:lnTo>
                  <a:lnTo>
                    <a:pt x="4030598" y="0"/>
                  </a:lnTo>
                  <a:close/>
                </a:path>
              </a:pathLst>
            </a:custGeom>
            <a:solidFill>
              <a:srgbClr val="18ACE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46542" y="1725167"/>
              <a:ext cx="4033520" cy="3792854"/>
            </a:xfrm>
            <a:custGeom>
              <a:avLst/>
              <a:gdLst/>
              <a:ahLst/>
              <a:cxnLst/>
              <a:rect l="l" t="t" r="r" b="b"/>
              <a:pathLst>
                <a:path w="4033520" h="3792854">
                  <a:moveTo>
                    <a:pt x="4033520" y="0"/>
                  </a:moveTo>
                  <a:lnTo>
                    <a:pt x="0" y="0"/>
                  </a:lnTo>
                  <a:lnTo>
                    <a:pt x="0" y="3792474"/>
                  </a:lnTo>
                  <a:lnTo>
                    <a:pt x="4033520" y="3792474"/>
                  </a:lnTo>
                  <a:lnTo>
                    <a:pt x="4033520" y="0"/>
                  </a:lnTo>
                  <a:close/>
                </a:path>
              </a:pathLst>
            </a:custGeom>
            <a:solidFill>
              <a:srgbClr val="37434A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49590" y="5529835"/>
              <a:ext cx="4027170" cy="45720"/>
            </a:xfrm>
            <a:custGeom>
              <a:avLst/>
              <a:gdLst/>
              <a:ahLst/>
              <a:cxnLst/>
              <a:rect l="l" t="t" r="r" b="b"/>
              <a:pathLst>
                <a:path w="4027170" h="45720">
                  <a:moveTo>
                    <a:pt x="402691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4026915" y="45718"/>
                  </a:lnTo>
                  <a:lnTo>
                    <a:pt x="4026915" y="0"/>
                  </a:lnTo>
                  <a:close/>
                </a:path>
              </a:pathLst>
            </a:custGeom>
            <a:solidFill>
              <a:srgbClr val="646E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3727" y="337058"/>
            <a:ext cx="7943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A</a:t>
            </a:r>
            <a:r>
              <a:rPr sz="2800" spc="5" dirty="0"/>
              <a:t> </a:t>
            </a:r>
            <a:r>
              <a:rPr sz="2800" spc="-10" dirty="0"/>
              <a:t>unified</a:t>
            </a:r>
            <a:r>
              <a:rPr sz="2800" dirty="0"/>
              <a:t> </a:t>
            </a:r>
            <a:r>
              <a:rPr sz="2800" spc="-5" dirty="0"/>
              <a:t>open</a:t>
            </a:r>
            <a:r>
              <a:rPr sz="2800" spc="5" dirty="0"/>
              <a:t> </a:t>
            </a:r>
            <a:r>
              <a:rPr sz="2800" spc="-15" dirty="0"/>
              <a:t>architecture:</a:t>
            </a:r>
            <a:r>
              <a:rPr sz="2800" spc="25" dirty="0"/>
              <a:t> </a:t>
            </a:r>
            <a:r>
              <a:rPr sz="2800" spc="-5" dirty="0"/>
              <a:t>Multiple </a:t>
            </a:r>
            <a:r>
              <a:rPr sz="2800" spc="-10" dirty="0"/>
              <a:t>delivery</a:t>
            </a:r>
            <a:r>
              <a:rPr sz="2800" spc="5" dirty="0"/>
              <a:t> </a:t>
            </a:r>
            <a:r>
              <a:rPr sz="2800" spc="-5" dirty="0"/>
              <a:t>methods</a:t>
            </a:r>
            <a:endParaRPr sz="2800"/>
          </a:p>
        </p:txBody>
      </p:sp>
      <p:grpSp>
        <p:nvGrpSpPr>
          <p:cNvPr id="12" name="object 12"/>
          <p:cNvGrpSpPr/>
          <p:nvPr/>
        </p:nvGrpSpPr>
        <p:grpSpPr>
          <a:xfrm>
            <a:off x="678941" y="161544"/>
            <a:ext cx="11055350" cy="3178810"/>
            <a:chOff x="678941" y="161544"/>
            <a:chExt cx="11055350" cy="317881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7226" y="2388870"/>
              <a:ext cx="950213" cy="950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6856" y="2388870"/>
              <a:ext cx="953261" cy="950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9810" y="2440686"/>
              <a:ext cx="768096" cy="7680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893551" y="161544"/>
              <a:ext cx="840740" cy="839469"/>
            </a:xfrm>
            <a:custGeom>
              <a:avLst/>
              <a:gdLst/>
              <a:ahLst/>
              <a:cxnLst/>
              <a:rect l="l" t="t" r="r" b="b"/>
              <a:pathLst>
                <a:path w="840740" h="839469">
                  <a:moveTo>
                    <a:pt x="419989" y="0"/>
                  </a:moveTo>
                  <a:lnTo>
                    <a:pt x="371018" y="2822"/>
                  </a:lnTo>
                  <a:lnTo>
                    <a:pt x="323705" y="11080"/>
                  </a:lnTo>
                  <a:lnTo>
                    <a:pt x="278364" y="24459"/>
                  </a:lnTo>
                  <a:lnTo>
                    <a:pt x="235311" y="42643"/>
                  </a:lnTo>
                  <a:lnTo>
                    <a:pt x="194860" y="65320"/>
                  </a:lnTo>
                  <a:lnTo>
                    <a:pt x="157328" y="92173"/>
                  </a:lnTo>
                  <a:lnTo>
                    <a:pt x="123031" y="122888"/>
                  </a:lnTo>
                  <a:lnTo>
                    <a:pt x="92283" y="157151"/>
                  </a:lnTo>
                  <a:lnTo>
                    <a:pt x="65399" y="194646"/>
                  </a:lnTo>
                  <a:lnTo>
                    <a:pt x="42697" y="235061"/>
                  </a:lnTo>
                  <a:lnTo>
                    <a:pt x="24490" y="278078"/>
                  </a:lnTo>
                  <a:lnTo>
                    <a:pt x="11094" y="323385"/>
                  </a:lnTo>
                  <a:lnTo>
                    <a:pt x="2826" y="370666"/>
                  </a:lnTo>
                  <a:lnTo>
                    <a:pt x="0" y="419607"/>
                  </a:lnTo>
                  <a:lnTo>
                    <a:pt x="2826" y="468552"/>
                  </a:lnTo>
                  <a:lnTo>
                    <a:pt x="11096" y="515844"/>
                  </a:lnTo>
                  <a:lnTo>
                    <a:pt x="24494" y="561167"/>
                  </a:lnTo>
                  <a:lnTo>
                    <a:pt x="42706" y="604205"/>
                  </a:lnTo>
                  <a:lnTo>
                    <a:pt x="65417" y="644643"/>
                  </a:lnTo>
                  <a:lnTo>
                    <a:pt x="92313" y="682164"/>
                  </a:lnTo>
                  <a:lnTo>
                    <a:pt x="123078" y="716454"/>
                  </a:lnTo>
                  <a:lnTo>
                    <a:pt x="157400" y="747196"/>
                  </a:lnTo>
                  <a:lnTo>
                    <a:pt x="194961" y="774075"/>
                  </a:lnTo>
                  <a:lnTo>
                    <a:pt x="235449" y="796775"/>
                  </a:lnTo>
                  <a:lnTo>
                    <a:pt x="278549" y="814980"/>
                  </a:lnTo>
                  <a:lnTo>
                    <a:pt x="323945" y="828375"/>
                  </a:lnTo>
                  <a:lnTo>
                    <a:pt x="371323" y="836643"/>
                  </a:lnTo>
                  <a:lnTo>
                    <a:pt x="420370" y="839469"/>
                  </a:lnTo>
                  <a:lnTo>
                    <a:pt x="469408" y="836643"/>
                  </a:lnTo>
                  <a:lnTo>
                    <a:pt x="516766" y="828375"/>
                  </a:lnTo>
                  <a:lnTo>
                    <a:pt x="562130" y="814980"/>
                  </a:lnTo>
                  <a:lnTo>
                    <a:pt x="605189" y="796775"/>
                  </a:lnTo>
                  <a:lnTo>
                    <a:pt x="605602" y="796543"/>
                  </a:lnTo>
                  <a:lnTo>
                    <a:pt x="419989" y="796543"/>
                  </a:lnTo>
                  <a:lnTo>
                    <a:pt x="372763" y="793604"/>
                  </a:lnTo>
                  <a:lnTo>
                    <a:pt x="327277" y="785023"/>
                  </a:lnTo>
                  <a:lnTo>
                    <a:pt x="283884" y="771153"/>
                  </a:lnTo>
                  <a:lnTo>
                    <a:pt x="242940" y="752350"/>
                  </a:lnTo>
                  <a:lnTo>
                    <a:pt x="204800" y="728968"/>
                  </a:lnTo>
                  <a:lnTo>
                    <a:pt x="169818" y="701362"/>
                  </a:lnTo>
                  <a:lnTo>
                    <a:pt x="138349" y="669885"/>
                  </a:lnTo>
                  <a:lnTo>
                    <a:pt x="110748" y="634894"/>
                  </a:lnTo>
                  <a:lnTo>
                    <a:pt x="87369" y="596741"/>
                  </a:lnTo>
                  <a:lnTo>
                    <a:pt x="68568" y="555781"/>
                  </a:lnTo>
                  <a:lnTo>
                    <a:pt x="54700" y="512369"/>
                  </a:lnTo>
                  <a:lnTo>
                    <a:pt x="46119" y="466860"/>
                  </a:lnTo>
                  <a:lnTo>
                    <a:pt x="43179" y="419607"/>
                  </a:lnTo>
                  <a:lnTo>
                    <a:pt x="46119" y="372332"/>
                  </a:lnTo>
                  <a:lnTo>
                    <a:pt x="54700" y="326812"/>
                  </a:lnTo>
                  <a:lnTo>
                    <a:pt x="68568" y="283399"/>
                  </a:lnTo>
                  <a:lnTo>
                    <a:pt x="87369" y="242447"/>
                  </a:lnTo>
                  <a:lnTo>
                    <a:pt x="110748" y="204308"/>
                  </a:lnTo>
                  <a:lnTo>
                    <a:pt x="138349" y="169335"/>
                  </a:lnTo>
                  <a:lnTo>
                    <a:pt x="169818" y="137880"/>
                  </a:lnTo>
                  <a:lnTo>
                    <a:pt x="204800" y="110297"/>
                  </a:lnTo>
                  <a:lnTo>
                    <a:pt x="242940" y="86938"/>
                  </a:lnTo>
                  <a:lnTo>
                    <a:pt x="283884" y="68156"/>
                  </a:lnTo>
                  <a:lnTo>
                    <a:pt x="327277" y="54304"/>
                  </a:lnTo>
                  <a:lnTo>
                    <a:pt x="372763" y="45734"/>
                  </a:lnTo>
                  <a:lnTo>
                    <a:pt x="419989" y="42799"/>
                  </a:lnTo>
                  <a:lnTo>
                    <a:pt x="604938" y="42799"/>
                  </a:lnTo>
                  <a:lnTo>
                    <a:pt x="604661" y="42643"/>
                  </a:lnTo>
                  <a:lnTo>
                    <a:pt x="561593" y="24459"/>
                  </a:lnTo>
                  <a:lnTo>
                    <a:pt x="516246" y="11080"/>
                  </a:lnTo>
                  <a:lnTo>
                    <a:pt x="468939" y="2822"/>
                  </a:lnTo>
                  <a:lnTo>
                    <a:pt x="419989" y="0"/>
                  </a:lnTo>
                  <a:close/>
                </a:path>
                <a:path w="840740" h="839469">
                  <a:moveTo>
                    <a:pt x="604938" y="42799"/>
                  </a:moveTo>
                  <a:lnTo>
                    <a:pt x="419989" y="42799"/>
                  </a:lnTo>
                  <a:lnTo>
                    <a:pt x="467237" y="45734"/>
                  </a:lnTo>
                  <a:lnTo>
                    <a:pt x="512734" y="54304"/>
                  </a:lnTo>
                  <a:lnTo>
                    <a:pt x="556128" y="68156"/>
                  </a:lnTo>
                  <a:lnTo>
                    <a:pt x="597064" y="86938"/>
                  </a:lnTo>
                  <a:lnTo>
                    <a:pt x="635191" y="110297"/>
                  </a:lnTo>
                  <a:lnTo>
                    <a:pt x="670154" y="137880"/>
                  </a:lnTo>
                  <a:lnTo>
                    <a:pt x="701601" y="169335"/>
                  </a:lnTo>
                  <a:lnTo>
                    <a:pt x="729179" y="204308"/>
                  </a:lnTo>
                  <a:lnTo>
                    <a:pt x="752534" y="242447"/>
                  </a:lnTo>
                  <a:lnTo>
                    <a:pt x="771314" y="283399"/>
                  </a:lnTo>
                  <a:lnTo>
                    <a:pt x="785166" y="326812"/>
                  </a:lnTo>
                  <a:lnTo>
                    <a:pt x="793735" y="372332"/>
                  </a:lnTo>
                  <a:lnTo>
                    <a:pt x="796671" y="419607"/>
                  </a:lnTo>
                  <a:lnTo>
                    <a:pt x="793735" y="466860"/>
                  </a:lnTo>
                  <a:lnTo>
                    <a:pt x="785166" y="512369"/>
                  </a:lnTo>
                  <a:lnTo>
                    <a:pt x="771314" y="555781"/>
                  </a:lnTo>
                  <a:lnTo>
                    <a:pt x="752534" y="596741"/>
                  </a:lnTo>
                  <a:lnTo>
                    <a:pt x="729179" y="634894"/>
                  </a:lnTo>
                  <a:lnTo>
                    <a:pt x="701601" y="669885"/>
                  </a:lnTo>
                  <a:lnTo>
                    <a:pt x="670154" y="701362"/>
                  </a:lnTo>
                  <a:lnTo>
                    <a:pt x="635191" y="728968"/>
                  </a:lnTo>
                  <a:lnTo>
                    <a:pt x="597064" y="752350"/>
                  </a:lnTo>
                  <a:lnTo>
                    <a:pt x="556128" y="771153"/>
                  </a:lnTo>
                  <a:lnTo>
                    <a:pt x="512734" y="785023"/>
                  </a:lnTo>
                  <a:lnTo>
                    <a:pt x="467237" y="793604"/>
                  </a:lnTo>
                  <a:lnTo>
                    <a:pt x="419989" y="796543"/>
                  </a:lnTo>
                  <a:lnTo>
                    <a:pt x="605602" y="796543"/>
                  </a:lnTo>
                  <a:lnTo>
                    <a:pt x="645630" y="774075"/>
                  </a:lnTo>
                  <a:lnTo>
                    <a:pt x="683140" y="747196"/>
                  </a:lnTo>
                  <a:lnTo>
                    <a:pt x="717407" y="716454"/>
                  </a:lnTo>
                  <a:lnTo>
                    <a:pt x="748118" y="682164"/>
                  </a:lnTo>
                  <a:lnTo>
                    <a:pt x="774962" y="644643"/>
                  </a:lnTo>
                  <a:lnTo>
                    <a:pt x="797626" y="604205"/>
                  </a:lnTo>
                  <a:lnTo>
                    <a:pt x="815797" y="561167"/>
                  </a:lnTo>
                  <a:lnTo>
                    <a:pt x="829164" y="515844"/>
                  </a:lnTo>
                  <a:lnTo>
                    <a:pt x="837412" y="468552"/>
                  </a:lnTo>
                  <a:lnTo>
                    <a:pt x="840231" y="419607"/>
                  </a:lnTo>
                  <a:lnTo>
                    <a:pt x="837400" y="370666"/>
                  </a:lnTo>
                  <a:lnTo>
                    <a:pt x="829116" y="323385"/>
                  </a:lnTo>
                  <a:lnTo>
                    <a:pt x="815697" y="278078"/>
                  </a:lnTo>
                  <a:lnTo>
                    <a:pt x="797462" y="235061"/>
                  </a:lnTo>
                  <a:lnTo>
                    <a:pt x="774726" y="194646"/>
                  </a:lnTo>
                  <a:lnTo>
                    <a:pt x="747808" y="157151"/>
                  </a:lnTo>
                  <a:lnTo>
                    <a:pt x="717026" y="122888"/>
                  </a:lnTo>
                  <a:lnTo>
                    <a:pt x="682695" y="92173"/>
                  </a:lnTo>
                  <a:lnTo>
                    <a:pt x="645135" y="65320"/>
                  </a:lnTo>
                  <a:lnTo>
                    <a:pt x="604938" y="42799"/>
                  </a:lnTo>
                  <a:close/>
                </a:path>
              </a:pathLst>
            </a:custGeom>
            <a:solidFill>
              <a:srgbClr val="1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44173" y="306323"/>
              <a:ext cx="530860" cy="534035"/>
            </a:xfrm>
            <a:custGeom>
              <a:avLst/>
              <a:gdLst/>
              <a:ahLst/>
              <a:cxnLst/>
              <a:rect l="l" t="t" r="r" b="b"/>
              <a:pathLst>
                <a:path w="530859" h="534035">
                  <a:moveTo>
                    <a:pt x="237658" y="160654"/>
                  </a:moveTo>
                  <a:lnTo>
                    <a:pt x="211327" y="160654"/>
                  </a:lnTo>
                  <a:lnTo>
                    <a:pt x="223142" y="169370"/>
                  </a:lnTo>
                  <a:lnTo>
                    <a:pt x="235934" y="175895"/>
                  </a:lnTo>
                  <a:lnTo>
                    <a:pt x="249439" y="180228"/>
                  </a:lnTo>
                  <a:lnTo>
                    <a:pt x="263398" y="182372"/>
                  </a:lnTo>
                  <a:lnTo>
                    <a:pt x="263398" y="351281"/>
                  </a:lnTo>
                  <a:lnTo>
                    <a:pt x="262762" y="351281"/>
                  </a:lnTo>
                  <a:lnTo>
                    <a:pt x="245385" y="352952"/>
                  </a:lnTo>
                  <a:lnTo>
                    <a:pt x="197611" y="378205"/>
                  </a:lnTo>
                  <a:lnTo>
                    <a:pt x="170942" y="442626"/>
                  </a:lnTo>
                  <a:lnTo>
                    <a:pt x="177609" y="477004"/>
                  </a:lnTo>
                  <a:lnTo>
                    <a:pt x="211885" y="518906"/>
                  </a:lnTo>
                  <a:lnTo>
                    <a:pt x="261874" y="533908"/>
                  </a:lnTo>
                  <a:lnTo>
                    <a:pt x="279072" y="532241"/>
                  </a:lnTo>
                  <a:lnTo>
                    <a:pt x="295830" y="527240"/>
                  </a:lnTo>
                  <a:lnTo>
                    <a:pt x="310379" y="519556"/>
                  </a:lnTo>
                  <a:lnTo>
                    <a:pt x="261874" y="519556"/>
                  </a:lnTo>
                  <a:lnTo>
                    <a:pt x="246901" y="518044"/>
                  </a:lnTo>
                  <a:lnTo>
                    <a:pt x="207772" y="497077"/>
                  </a:lnTo>
                  <a:lnTo>
                    <a:pt x="185495" y="442849"/>
                  </a:lnTo>
                  <a:lnTo>
                    <a:pt x="185514" y="442626"/>
                  </a:lnTo>
                  <a:lnTo>
                    <a:pt x="207772" y="388492"/>
                  </a:lnTo>
                  <a:lnTo>
                    <a:pt x="246961" y="367377"/>
                  </a:lnTo>
                  <a:lnTo>
                    <a:pt x="261874" y="365887"/>
                  </a:lnTo>
                  <a:lnTo>
                    <a:pt x="308104" y="365887"/>
                  </a:lnTo>
                  <a:lnTo>
                    <a:pt x="301466" y="361759"/>
                  </a:lnTo>
                  <a:lnTo>
                    <a:pt x="288619" y="356334"/>
                  </a:lnTo>
                  <a:lnTo>
                    <a:pt x="275160" y="352952"/>
                  </a:lnTo>
                  <a:lnTo>
                    <a:pt x="275081" y="182372"/>
                  </a:lnTo>
                  <a:lnTo>
                    <a:pt x="290191" y="179564"/>
                  </a:lnTo>
                  <a:lnTo>
                    <a:pt x="304800" y="174291"/>
                  </a:lnTo>
                  <a:lnTo>
                    <a:pt x="316203" y="167766"/>
                  </a:lnTo>
                  <a:lnTo>
                    <a:pt x="268985" y="167766"/>
                  </a:lnTo>
                  <a:lnTo>
                    <a:pt x="254087" y="166254"/>
                  </a:lnTo>
                  <a:lnTo>
                    <a:pt x="239903" y="161861"/>
                  </a:lnTo>
                  <a:lnTo>
                    <a:pt x="237658" y="160654"/>
                  </a:lnTo>
                  <a:close/>
                </a:path>
                <a:path w="530859" h="534035">
                  <a:moveTo>
                    <a:pt x="308104" y="365887"/>
                  </a:moveTo>
                  <a:lnTo>
                    <a:pt x="261874" y="365887"/>
                  </a:lnTo>
                  <a:lnTo>
                    <a:pt x="276790" y="367383"/>
                  </a:lnTo>
                  <a:lnTo>
                    <a:pt x="290941" y="371713"/>
                  </a:lnTo>
                  <a:lnTo>
                    <a:pt x="325195" y="399879"/>
                  </a:lnTo>
                  <a:lnTo>
                    <a:pt x="337947" y="442849"/>
                  </a:lnTo>
                  <a:lnTo>
                    <a:pt x="336528" y="457787"/>
                  </a:lnTo>
                  <a:lnTo>
                    <a:pt x="315722" y="497077"/>
                  </a:lnTo>
                  <a:lnTo>
                    <a:pt x="276806" y="518098"/>
                  </a:lnTo>
                  <a:lnTo>
                    <a:pt x="261874" y="519556"/>
                  </a:lnTo>
                  <a:lnTo>
                    <a:pt x="310379" y="519556"/>
                  </a:lnTo>
                  <a:lnTo>
                    <a:pt x="311612" y="518906"/>
                  </a:lnTo>
                  <a:lnTo>
                    <a:pt x="325881" y="507238"/>
                  </a:lnTo>
                  <a:lnTo>
                    <a:pt x="344138" y="480758"/>
                  </a:lnTo>
                  <a:lnTo>
                    <a:pt x="352012" y="450659"/>
                  </a:lnTo>
                  <a:lnTo>
                    <a:pt x="349456" y="419798"/>
                  </a:lnTo>
                  <a:lnTo>
                    <a:pt x="336423" y="391033"/>
                  </a:lnTo>
                  <a:lnTo>
                    <a:pt x="347238" y="380111"/>
                  </a:lnTo>
                  <a:lnTo>
                    <a:pt x="327532" y="380111"/>
                  </a:lnTo>
                  <a:lnTo>
                    <a:pt x="324230" y="378587"/>
                  </a:lnTo>
                  <a:lnTo>
                    <a:pt x="313408" y="369185"/>
                  </a:lnTo>
                  <a:lnTo>
                    <a:pt x="308104" y="365887"/>
                  </a:lnTo>
                  <a:close/>
                </a:path>
                <a:path w="530859" h="534035">
                  <a:moveTo>
                    <a:pt x="440054" y="171958"/>
                  </a:moveTo>
                  <a:lnTo>
                    <a:pt x="390120" y="187120"/>
                  </a:lnTo>
                  <a:lnTo>
                    <a:pt x="355933" y="229173"/>
                  </a:lnTo>
                  <a:lnTo>
                    <a:pt x="349322" y="263525"/>
                  </a:lnTo>
                  <a:lnTo>
                    <a:pt x="349377" y="263905"/>
                  </a:lnTo>
                  <a:lnTo>
                    <a:pt x="355933" y="297947"/>
                  </a:lnTo>
                  <a:lnTo>
                    <a:pt x="375793" y="328167"/>
                  </a:lnTo>
                  <a:lnTo>
                    <a:pt x="377317" y="329691"/>
                  </a:lnTo>
                  <a:lnTo>
                    <a:pt x="327532" y="380111"/>
                  </a:lnTo>
                  <a:lnTo>
                    <a:pt x="347238" y="380111"/>
                  </a:lnTo>
                  <a:lnTo>
                    <a:pt x="388239" y="338709"/>
                  </a:lnTo>
                  <a:lnTo>
                    <a:pt x="491286" y="338709"/>
                  </a:lnTo>
                  <a:lnTo>
                    <a:pt x="504190" y="328167"/>
                  </a:lnTo>
                  <a:lnTo>
                    <a:pt x="505859" y="325627"/>
                  </a:lnTo>
                  <a:lnTo>
                    <a:pt x="440054" y="325627"/>
                  </a:lnTo>
                  <a:lnTo>
                    <a:pt x="427849" y="324433"/>
                  </a:lnTo>
                  <a:lnTo>
                    <a:pt x="388346" y="297904"/>
                  </a:lnTo>
                  <a:lnTo>
                    <a:pt x="377951" y="263525"/>
                  </a:lnTo>
                  <a:lnTo>
                    <a:pt x="379146" y="251247"/>
                  </a:lnTo>
                  <a:lnTo>
                    <a:pt x="405675" y="211816"/>
                  </a:lnTo>
                  <a:lnTo>
                    <a:pt x="440054" y="201422"/>
                  </a:lnTo>
                  <a:lnTo>
                    <a:pt x="505855" y="201422"/>
                  </a:lnTo>
                  <a:lnTo>
                    <a:pt x="504190" y="198881"/>
                  </a:lnTo>
                  <a:lnTo>
                    <a:pt x="489882" y="187120"/>
                  </a:lnTo>
                  <a:lnTo>
                    <a:pt x="474122" y="178704"/>
                  </a:lnTo>
                  <a:lnTo>
                    <a:pt x="457362" y="173646"/>
                  </a:lnTo>
                  <a:lnTo>
                    <a:pt x="440054" y="171958"/>
                  </a:lnTo>
                  <a:close/>
                </a:path>
                <a:path w="530859" h="534035">
                  <a:moveTo>
                    <a:pt x="90804" y="179450"/>
                  </a:moveTo>
                  <a:lnTo>
                    <a:pt x="40923" y="194452"/>
                  </a:lnTo>
                  <a:lnTo>
                    <a:pt x="6667" y="236466"/>
                  </a:lnTo>
                  <a:lnTo>
                    <a:pt x="0" y="270859"/>
                  </a:lnTo>
                  <a:lnTo>
                    <a:pt x="6667" y="305204"/>
                  </a:lnTo>
                  <a:lnTo>
                    <a:pt x="40923" y="347148"/>
                  </a:lnTo>
                  <a:lnTo>
                    <a:pt x="90804" y="362203"/>
                  </a:lnTo>
                  <a:lnTo>
                    <a:pt x="108075" y="360535"/>
                  </a:lnTo>
                  <a:lnTo>
                    <a:pt x="124856" y="355520"/>
                  </a:lnTo>
                  <a:lnTo>
                    <a:pt x="140614" y="347148"/>
                  </a:lnTo>
                  <a:lnTo>
                    <a:pt x="90804" y="347090"/>
                  </a:lnTo>
                  <a:lnTo>
                    <a:pt x="75848" y="345618"/>
                  </a:lnTo>
                  <a:lnTo>
                    <a:pt x="36575" y="324865"/>
                  </a:lnTo>
                  <a:lnTo>
                    <a:pt x="15841" y="285736"/>
                  </a:lnTo>
                  <a:lnTo>
                    <a:pt x="14360" y="270859"/>
                  </a:lnTo>
                  <a:lnTo>
                    <a:pt x="14388" y="270383"/>
                  </a:lnTo>
                  <a:lnTo>
                    <a:pt x="27156" y="228419"/>
                  </a:lnTo>
                  <a:lnTo>
                    <a:pt x="61642" y="199770"/>
                  </a:lnTo>
                  <a:lnTo>
                    <a:pt x="90804" y="194055"/>
                  </a:lnTo>
                  <a:lnTo>
                    <a:pt x="139803" y="194055"/>
                  </a:lnTo>
                  <a:lnTo>
                    <a:pt x="136149" y="191452"/>
                  </a:lnTo>
                  <a:lnTo>
                    <a:pt x="121681" y="184721"/>
                  </a:lnTo>
                  <a:lnTo>
                    <a:pt x="106475" y="180752"/>
                  </a:lnTo>
                  <a:lnTo>
                    <a:pt x="90804" y="179450"/>
                  </a:lnTo>
                  <a:close/>
                </a:path>
                <a:path w="530859" h="534035">
                  <a:moveTo>
                    <a:pt x="491286" y="338709"/>
                  </a:moveTo>
                  <a:lnTo>
                    <a:pt x="388239" y="338709"/>
                  </a:lnTo>
                  <a:lnTo>
                    <a:pt x="400425" y="345856"/>
                  </a:lnTo>
                  <a:lnTo>
                    <a:pt x="413337" y="350932"/>
                  </a:lnTo>
                  <a:lnTo>
                    <a:pt x="426654" y="353960"/>
                  </a:lnTo>
                  <a:lnTo>
                    <a:pt x="440054" y="354964"/>
                  </a:lnTo>
                  <a:lnTo>
                    <a:pt x="457362" y="353278"/>
                  </a:lnTo>
                  <a:lnTo>
                    <a:pt x="474122" y="348234"/>
                  </a:lnTo>
                  <a:lnTo>
                    <a:pt x="489882" y="339855"/>
                  </a:lnTo>
                  <a:lnTo>
                    <a:pt x="491286" y="338709"/>
                  </a:lnTo>
                  <a:close/>
                </a:path>
                <a:path w="530859" h="534035">
                  <a:moveTo>
                    <a:pt x="139803" y="194055"/>
                  </a:moveTo>
                  <a:lnTo>
                    <a:pt x="90804" y="194055"/>
                  </a:lnTo>
                  <a:lnTo>
                    <a:pt x="105737" y="195568"/>
                  </a:lnTo>
                  <a:lnTo>
                    <a:pt x="119872" y="199961"/>
                  </a:lnTo>
                  <a:lnTo>
                    <a:pt x="154360" y="228092"/>
                  </a:lnTo>
                  <a:lnTo>
                    <a:pt x="167004" y="270383"/>
                  </a:lnTo>
                  <a:lnTo>
                    <a:pt x="165530" y="285414"/>
                  </a:lnTo>
                  <a:lnTo>
                    <a:pt x="144652" y="324865"/>
                  </a:lnTo>
                  <a:lnTo>
                    <a:pt x="105791" y="345672"/>
                  </a:lnTo>
                  <a:lnTo>
                    <a:pt x="90804" y="347090"/>
                  </a:lnTo>
                  <a:lnTo>
                    <a:pt x="140684" y="347090"/>
                  </a:lnTo>
                  <a:lnTo>
                    <a:pt x="154812" y="335406"/>
                  </a:lnTo>
                  <a:lnTo>
                    <a:pt x="174126" y="306903"/>
                  </a:lnTo>
                  <a:lnTo>
                    <a:pt x="181403" y="274446"/>
                  </a:lnTo>
                  <a:lnTo>
                    <a:pt x="176655" y="241609"/>
                  </a:lnTo>
                  <a:lnTo>
                    <a:pt x="159893" y="211962"/>
                  </a:lnTo>
                  <a:lnTo>
                    <a:pt x="170842" y="201040"/>
                  </a:lnTo>
                  <a:lnTo>
                    <a:pt x="149605" y="201040"/>
                  </a:lnTo>
                  <a:lnTo>
                    <a:pt x="139803" y="194055"/>
                  </a:lnTo>
                  <a:close/>
                </a:path>
                <a:path w="530859" h="534035">
                  <a:moveTo>
                    <a:pt x="505855" y="201422"/>
                  </a:moveTo>
                  <a:lnTo>
                    <a:pt x="440054" y="201422"/>
                  </a:lnTo>
                  <a:lnTo>
                    <a:pt x="452223" y="202616"/>
                  </a:lnTo>
                  <a:lnTo>
                    <a:pt x="463772" y="206121"/>
                  </a:lnTo>
                  <a:lnTo>
                    <a:pt x="497506" y="239696"/>
                  </a:lnTo>
                  <a:lnTo>
                    <a:pt x="502247" y="263905"/>
                  </a:lnTo>
                  <a:lnTo>
                    <a:pt x="501068" y="275730"/>
                  </a:lnTo>
                  <a:lnTo>
                    <a:pt x="474416" y="315233"/>
                  </a:lnTo>
                  <a:lnTo>
                    <a:pt x="440054" y="325627"/>
                  </a:lnTo>
                  <a:lnTo>
                    <a:pt x="505859" y="325627"/>
                  </a:lnTo>
                  <a:lnTo>
                    <a:pt x="524049" y="297947"/>
                  </a:lnTo>
                  <a:lnTo>
                    <a:pt x="530605" y="263905"/>
                  </a:lnTo>
                  <a:lnTo>
                    <a:pt x="530660" y="263525"/>
                  </a:lnTo>
                  <a:lnTo>
                    <a:pt x="524049" y="229173"/>
                  </a:lnTo>
                  <a:lnTo>
                    <a:pt x="505855" y="201422"/>
                  </a:lnTo>
                  <a:close/>
                </a:path>
                <a:path w="530859" h="534035">
                  <a:moveTo>
                    <a:pt x="439674" y="222376"/>
                  </a:moveTo>
                  <a:lnTo>
                    <a:pt x="424447" y="225829"/>
                  </a:lnTo>
                  <a:lnTo>
                    <a:pt x="411876" y="235045"/>
                  </a:lnTo>
                  <a:lnTo>
                    <a:pt x="403330" y="248308"/>
                  </a:lnTo>
                  <a:lnTo>
                    <a:pt x="400176" y="263905"/>
                  </a:lnTo>
                  <a:lnTo>
                    <a:pt x="402871" y="279179"/>
                  </a:lnTo>
                  <a:lnTo>
                    <a:pt x="410781" y="291703"/>
                  </a:lnTo>
                  <a:lnTo>
                    <a:pt x="423644" y="300106"/>
                  </a:lnTo>
                  <a:lnTo>
                    <a:pt x="441198" y="303022"/>
                  </a:lnTo>
                  <a:lnTo>
                    <a:pt x="457898" y="299344"/>
                  </a:lnTo>
                  <a:lnTo>
                    <a:pt x="470122" y="290274"/>
                  </a:lnTo>
                  <a:lnTo>
                    <a:pt x="477631" y="277322"/>
                  </a:lnTo>
                  <a:lnTo>
                    <a:pt x="480186" y="262000"/>
                  </a:lnTo>
                  <a:lnTo>
                    <a:pt x="476875" y="246647"/>
                  </a:lnTo>
                  <a:lnTo>
                    <a:pt x="467979" y="234045"/>
                  </a:lnTo>
                  <a:lnTo>
                    <a:pt x="455058" y="225514"/>
                  </a:lnTo>
                  <a:lnTo>
                    <a:pt x="439674" y="222376"/>
                  </a:lnTo>
                  <a:close/>
                </a:path>
                <a:path w="530859" h="534035">
                  <a:moveTo>
                    <a:pt x="268604" y="0"/>
                  </a:moveTo>
                  <a:lnTo>
                    <a:pt x="218777" y="15001"/>
                  </a:lnTo>
                  <a:lnTo>
                    <a:pt x="185229" y="55191"/>
                  </a:lnTo>
                  <a:lnTo>
                    <a:pt x="177990" y="87645"/>
                  </a:lnTo>
                  <a:lnTo>
                    <a:pt x="182752" y="120505"/>
                  </a:lnTo>
                  <a:lnTo>
                    <a:pt x="199517" y="150113"/>
                  </a:lnTo>
                  <a:lnTo>
                    <a:pt x="149605" y="201040"/>
                  </a:lnTo>
                  <a:lnTo>
                    <a:pt x="170842" y="201040"/>
                  </a:lnTo>
                  <a:lnTo>
                    <a:pt x="211327" y="160654"/>
                  </a:lnTo>
                  <a:lnTo>
                    <a:pt x="237658" y="160654"/>
                  </a:lnTo>
                  <a:lnTo>
                    <a:pt x="226766" y="154801"/>
                  </a:lnTo>
                  <a:lnTo>
                    <a:pt x="215010" y="145287"/>
                  </a:lnTo>
                  <a:lnTo>
                    <a:pt x="198294" y="119878"/>
                  </a:lnTo>
                  <a:lnTo>
                    <a:pt x="192722" y="91074"/>
                  </a:lnTo>
                  <a:lnTo>
                    <a:pt x="198294" y="62295"/>
                  </a:lnTo>
                  <a:lnTo>
                    <a:pt x="226605" y="27410"/>
                  </a:lnTo>
                  <a:lnTo>
                    <a:pt x="268985" y="14604"/>
                  </a:lnTo>
                  <a:lnTo>
                    <a:pt x="317790" y="14604"/>
                  </a:lnTo>
                  <a:lnTo>
                    <a:pt x="302736" y="6635"/>
                  </a:lnTo>
                  <a:lnTo>
                    <a:pt x="285932" y="1650"/>
                  </a:lnTo>
                  <a:lnTo>
                    <a:pt x="268604" y="0"/>
                  </a:lnTo>
                  <a:close/>
                </a:path>
                <a:path w="530859" h="534035">
                  <a:moveTo>
                    <a:pt x="317790" y="14604"/>
                  </a:moveTo>
                  <a:lnTo>
                    <a:pt x="268985" y="14604"/>
                  </a:lnTo>
                  <a:lnTo>
                    <a:pt x="283922" y="16079"/>
                  </a:lnTo>
                  <a:lnTo>
                    <a:pt x="298084" y="20399"/>
                  </a:lnTo>
                  <a:lnTo>
                    <a:pt x="311223" y="27410"/>
                  </a:lnTo>
                  <a:lnTo>
                    <a:pt x="323087" y="36956"/>
                  </a:lnTo>
                  <a:lnTo>
                    <a:pt x="339804" y="62295"/>
                  </a:lnTo>
                  <a:lnTo>
                    <a:pt x="345376" y="91074"/>
                  </a:lnTo>
                  <a:lnTo>
                    <a:pt x="339804" y="119878"/>
                  </a:lnTo>
                  <a:lnTo>
                    <a:pt x="311491" y="154961"/>
                  </a:lnTo>
                  <a:lnTo>
                    <a:pt x="268985" y="167766"/>
                  </a:lnTo>
                  <a:lnTo>
                    <a:pt x="316203" y="167766"/>
                  </a:lnTo>
                  <a:lnTo>
                    <a:pt x="318551" y="166423"/>
                  </a:lnTo>
                  <a:lnTo>
                    <a:pt x="331089" y="155828"/>
                  </a:lnTo>
                  <a:lnTo>
                    <a:pt x="351208" y="125577"/>
                  </a:lnTo>
                  <a:lnTo>
                    <a:pt x="358409" y="91265"/>
                  </a:lnTo>
                  <a:lnTo>
                    <a:pt x="352395" y="56977"/>
                  </a:lnTo>
                  <a:lnTo>
                    <a:pt x="332867" y="26797"/>
                  </a:lnTo>
                  <a:lnTo>
                    <a:pt x="318539" y="15001"/>
                  </a:lnTo>
                  <a:lnTo>
                    <a:pt x="317790" y="14604"/>
                  </a:lnTo>
                  <a:close/>
                </a:path>
              </a:pathLst>
            </a:custGeom>
            <a:solidFill>
              <a:srgbClr val="CAE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1" y="2325623"/>
              <a:ext cx="1876806" cy="95021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35377" y="2453258"/>
              <a:ext cx="695325" cy="695325"/>
            </a:xfrm>
            <a:custGeom>
              <a:avLst/>
              <a:gdLst/>
              <a:ahLst/>
              <a:cxnLst/>
              <a:rect l="l" t="t" r="r" b="b"/>
              <a:pathLst>
                <a:path w="695325" h="695325">
                  <a:moveTo>
                    <a:pt x="347472" y="0"/>
                  </a:moveTo>
                  <a:lnTo>
                    <a:pt x="300323" y="3172"/>
                  </a:lnTo>
                  <a:lnTo>
                    <a:pt x="255102" y="12412"/>
                  </a:lnTo>
                  <a:lnTo>
                    <a:pt x="212222" y="27306"/>
                  </a:lnTo>
                  <a:lnTo>
                    <a:pt x="172099" y="47441"/>
                  </a:lnTo>
                  <a:lnTo>
                    <a:pt x="135144" y="72402"/>
                  </a:lnTo>
                  <a:lnTo>
                    <a:pt x="101774" y="101774"/>
                  </a:lnTo>
                  <a:lnTo>
                    <a:pt x="72402" y="135144"/>
                  </a:lnTo>
                  <a:lnTo>
                    <a:pt x="47441" y="172099"/>
                  </a:lnTo>
                  <a:lnTo>
                    <a:pt x="27306" y="212222"/>
                  </a:lnTo>
                  <a:lnTo>
                    <a:pt x="12412" y="255102"/>
                  </a:lnTo>
                  <a:lnTo>
                    <a:pt x="3172" y="300323"/>
                  </a:lnTo>
                  <a:lnTo>
                    <a:pt x="0" y="347471"/>
                  </a:lnTo>
                  <a:lnTo>
                    <a:pt x="3172" y="394620"/>
                  </a:lnTo>
                  <a:lnTo>
                    <a:pt x="12412" y="439841"/>
                  </a:lnTo>
                  <a:lnTo>
                    <a:pt x="27306" y="482721"/>
                  </a:lnTo>
                  <a:lnTo>
                    <a:pt x="47441" y="522844"/>
                  </a:lnTo>
                  <a:lnTo>
                    <a:pt x="72402" y="559799"/>
                  </a:lnTo>
                  <a:lnTo>
                    <a:pt x="101774" y="593169"/>
                  </a:lnTo>
                  <a:lnTo>
                    <a:pt x="135144" y="622541"/>
                  </a:lnTo>
                  <a:lnTo>
                    <a:pt x="172099" y="647502"/>
                  </a:lnTo>
                  <a:lnTo>
                    <a:pt x="212222" y="667637"/>
                  </a:lnTo>
                  <a:lnTo>
                    <a:pt x="255102" y="682531"/>
                  </a:lnTo>
                  <a:lnTo>
                    <a:pt x="300323" y="691771"/>
                  </a:lnTo>
                  <a:lnTo>
                    <a:pt x="347472" y="694943"/>
                  </a:lnTo>
                  <a:lnTo>
                    <a:pt x="394620" y="691771"/>
                  </a:lnTo>
                  <a:lnTo>
                    <a:pt x="439841" y="682531"/>
                  </a:lnTo>
                  <a:lnTo>
                    <a:pt x="482721" y="667637"/>
                  </a:lnTo>
                  <a:lnTo>
                    <a:pt x="522844" y="647502"/>
                  </a:lnTo>
                  <a:lnTo>
                    <a:pt x="559799" y="622541"/>
                  </a:lnTo>
                  <a:lnTo>
                    <a:pt x="593169" y="593169"/>
                  </a:lnTo>
                  <a:lnTo>
                    <a:pt x="622541" y="559799"/>
                  </a:lnTo>
                  <a:lnTo>
                    <a:pt x="647502" y="522844"/>
                  </a:lnTo>
                  <a:lnTo>
                    <a:pt x="667637" y="482721"/>
                  </a:lnTo>
                  <a:lnTo>
                    <a:pt x="682531" y="439841"/>
                  </a:lnTo>
                  <a:lnTo>
                    <a:pt x="691771" y="394620"/>
                  </a:lnTo>
                  <a:lnTo>
                    <a:pt x="694944" y="347471"/>
                  </a:lnTo>
                  <a:lnTo>
                    <a:pt x="691771" y="300323"/>
                  </a:lnTo>
                  <a:lnTo>
                    <a:pt x="682531" y="255102"/>
                  </a:lnTo>
                  <a:lnTo>
                    <a:pt x="667637" y="212222"/>
                  </a:lnTo>
                  <a:lnTo>
                    <a:pt x="647502" y="172099"/>
                  </a:lnTo>
                  <a:lnTo>
                    <a:pt x="622541" y="135144"/>
                  </a:lnTo>
                  <a:lnTo>
                    <a:pt x="593169" y="101774"/>
                  </a:lnTo>
                  <a:lnTo>
                    <a:pt x="559799" y="72402"/>
                  </a:lnTo>
                  <a:lnTo>
                    <a:pt x="522844" y="47441"/>
                  </a:lnTo>
                  <a:lnTo>
                    <a:pt x="482721" y="27306"/>
                  </a:lnTo>
                  <a:lnTo>
                    <a:pt x="439841" y="12412"/>
                  </a:lnTo>
                  <a:lnTo>
                    <a:pt x="394620" y="3172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35377" y="2453258"/>
              <a:ext cx="695325" cy="695325"/>
            </a:xfrm>
            <a:custGeom>
              <a:avLst/>
              <a:gdLst/>
              <a:ahLst/>
              <a:cxnLst/>
              <a:rect l="l" t="t" r="r" b="b"/>
              <a:pathLst>
                <a:path w="695325" h="695325">
                  <a:moveTo>
                    <a:pt x="0" y="347471"/>
                  </a:moveTo>
                  <a:lnTo>
                    <a:pt x="3172" y="300323"/>
                  </a:lnTo>
                  <a:lnTo>
                    <a:pt x="12412" y="255102"/>
                  </a:lnTo>
                  <a:lnTo>
                    <a:pt x="27306" y="212222"/>
                  </a:lnTo>
                  <a:lnTo>
                    <a:pt x="47441" y="172099"/>
                  </a:lnTo>
                  <a:lnTo>
                    <a:pt x="72402" y="135144"/>
                  </a:lnTo>
                  <a:lnTo>
                    <a:pt x="101774" y="101774"/>
                  </a:lnTo>
                  <a:lnTo>
                    <a:pt x="135144" y="72402"/>
                  </a:lnTo>
                  <a:lnTo>
                    <a:pt x="172099" y="47441"/>
                  </a:lnTo>
                  <a:lnTo>
                    <a:pt x="212222" y="27306"/>
                  </a:lnTo>
                  <a:lnTo>
                    <a:pt x="255102" y="12412"/>
                  </a:lnTo>
                  <a:lnTo>
                    <a:pt x="300323" y="3172"/>
                  </a:lnTo>
                  <a:lnTo>
                    <a:pt x="347472" y="0"/>
                  </a:lnTo>
                  <a:lnTo>
                    <a:pt x="394620" y="3172"/>
                  </a:lnTo>
                  <a:lnTo>
                    <a:pt x="439841" y="12412"/>
                  </a:lnTo>
                  <a:lnTo>
                    <a:pt x="482721" y="27306"/>
                  </a:lnTo>
                  <a:lnTo>
                    <a:pt x="522844" y="47441"/>
                  </a:lnTo>
                  <a:lnTo>
                    <a:pt x="559799" y="72402"/>
                  </a:lnTo>
                  <a:lnTo>
                    <a:pt x="593169" y="101774"/>
                  </a:lnTo>
                  <a:lnTo>
                    <a:pt x="622541" y="135144"/>
                  </a:lnTo>
                  <a:lnTo>
                    <a:pt x="647502" y="172099"/>
                  </a:lnTo>
                  <a:lnTo>
                    <a:pt x="667637" y="212222"/>
                  </a:lnTo>
                  <a:lnTo>
                    <a:pt x="682531" y="255102"/>
                  </a:lnTo>
                  <a:lnTo>
                    <a:pt x="691771" y="300323"/>
                  </a:lnTo>
                  <a:lnTo>
                    <a:pt x="694944" y="347471"/>
                  </a:lnTo>
                  <a:lnTo>
                    <a:pt x="691771" y="394620"/>
                  </a:lnTo>
                  <a:lnTo>
                    <a:pt x="682531" y="439841"/>
                  </a:lnTo>
                  <a:lnTo>
                    <a:pt x="667637" y="482721"/>
                  </a:lnTo>
                  <a:lnTo>
                    <a:pt x="647502" y="522844"/>
                  </a:lnTo>
                  <a:lnTo>
                    <a:pt x="622541" y="559799"/>
                  </a:lnTo>
                  <a:lnTo>
                    <a:pt x="593169" y="593169"/>
                  </a:lnTo>
                  <a:lnTo>
                    <a:pt x="559799" y="622541"/>
                  </a:lnTo>
                  <a:lnTo>
                    <a:pt x="522844" y="647502"/>
                  </a:lnTo>
                  <a:lnTo>
                    <a:pt x="482721" y="667637"/>
                  </a:lnTo>
                  <a:lnTo>
                    <a:pt x="439841" y="682531"/>
                  </a:lnTo>
                  <a:lnTo>
                    <a:pt x="394620" y="691771"/>
                  </a:lnTo>
                  <a:lnTo>
                    <a:pt x="347472" y="694943"/>
                  </a:lnTo>
                  <a:lnTo>
                    <a:pt x="300323" y="691771"/>
                  </a:lnTo>
                  <a:lnTo>
                    <a:pt x="255102" y="682531"/>
                  </a:lnTo>
                  <a:lnTo>
                    <a:pt x="212222" y="667637"/>
                  </a:lnTo>
                  <a:lnTo>
                    <a:pt x="172099" y="647502"/>
                  </a:lnTo>
                  <a:lnTo>
                    <a:pt x="135144" y="622541"/>
                  </a:lnTo>
                  <a:lnTo>
                    <a:pt x="101774" y="593169"/>
                  </a:lnTo>
                  <a:lnTo>
                    <a:pt x="72402" y="559799"/>
                  </a:lnTo>
                  <a:lnTo>
                    <a:pt x="47441" y="522844"/>
                  </a:lnTo>
                  <a:lnTo>
                    <a:pt x="27306" y="482721"/>
                  </a:lnTo>
                  <a:lnTo>
                    <a:pt x="12412" y="439841"/>
                  </a:lnTo>
                  <a:lnTo>
                    <a:pt x="3172" y="394620"/>
                  </a:lnTo>
                  <a:lnTo>
                    <a:pt x="0" y="347471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9953" y="2513076"/>
              <a:ext cx="604266" cy="57454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728723" y="3624326"/>
            <a:ext cx="595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54126" y="4224782"/>
            <a:ext cx="23628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Mobi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eb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SPA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(Angular,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React,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etc.)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9958" y="3624326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115" y="4250690"/>
            <a:ext cx="1285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Hybr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87483" y="3624326"/>
            <a:ext cx="1477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Everywhere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66378" y="4250690"/>
            <a:ext cx="253809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Server-server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endParaRPr sz="1600">
              <a:latin typeface="Calibri"/>
              <a:cs typeface="Calibri"/>
            </a:endParaRPr>
          </a:p>
          <a:p>
            <a:pPr marL="299085" marR="60579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restricted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environments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ern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nec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vices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6519"/>
              <a:ext cx="12192000" cy="4137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9747" y="6528814"/>
              <a:ext cx="187451" cy="2583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4465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23"/>
              <a:ext cx="12192000" cy="6447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033" y="1796795"/>
              <a:ext cx="4944618" cy="12222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033" y="2388107"/>
              <a:ext cx="5371338" cy="122224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4250" y="1924050"/>
            <a:ext cx="4676775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970"/>
              </a:lnSpc>
              <a:spcBef>
                <a:spcPts val="100"/>
              </a:spcBef>
            </a:pPr>
            <a:r>
              <a:rPr sz="4400" spc="-35" dirty="0"/>
              <a:t>PERSONALIZATION</a:t>
            </a:r>
            <a:endParaRPr sz="4400"/>
          </a:p>
          <a:p>
            <a:pPr marL="12700">
              <a:lnSpc>
                <a:spcPts val="4970"/>
              </a:lnSpc>
            </a:pPr>
            <a:r>
              <a:rPr sz="4400" spc="-5" dirty="0"/>
              <a:t>is</a:t>
            </a:r>
            <a:r>
              <a:rPr sz="4400" spc="-15" dirty="0"/>
              <a:t> </a:t>
            </a:r>
            <a:r>
              <a:rPr sz="4400" dirty="0"/>
              <a:t>no</a:t>
            </a:r>
            <a:r>
              <a:rPr sz="4400" spc="-10" dirty="0"/>
              <a:t> longer</a:t>
            </a:r>
            <a:r>
              <a:rPr sz="4400" spc="-5" dirty="0"/>
              <a:t> </a:t>
            </a:r>
            <a:r>
              <a:rPr sz="4400" spc="-10" dirty="0"/>
              <a:t>optional</a:t>
            </a:r>
            <a:endParaRPr sz="4400"/>
          </a:p>
        </p:txBody>
      </p:sp>
      <p:grpSp>
        <p:nvGrpSpPr>
          <p:cNvPr id="11" name="object 11"/>
          <p:cNvGrpSpPr/>
          <p:nvPr/>
        </p:nvGrpSpPr>
        <p:grpSpPr>
          <a:xfrm>
            <a:off x="684276" y="3446526"/>
            <a:ext cx="4478655" cy="1720214"/>
            <a:chOff x="684276" y="3446526"/>
            <a:chExt cx="4478655" cy="1720214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276" y="3446526"/>
              <a:ext cx="4478274" cy="1110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276" y="4055364"/>
              <a:ext cx="3342132" cy="111099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84250" y="3561588"/>
            <a:ext cx="3849370" cy="1243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Organizations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who </a:t>
            </a:r>
            <a:r>
              <a:rPr sz="4000" spc="-8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personalize…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2100" y="6201409"/>
            <a:ext cx="2296160" cy="40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Harvard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Business Review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©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Adobe.</a:t>
            </a:r>
            <a:r>
              <a:rPr sz="700" spc="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Rights</a:t>
            </a: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Reserved.</a:t>
            </a:r>
            <a:r>
              <a:rPr sz="7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Adobe</a:t>
            </a:r>
            <a:r>
              <a:rPr sz="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Confidential.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87104" y="997965"/>
            <a:ext cx="255778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costs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A3E3"/>
                </a:solidFill>
                <a:latin typeface="Calibri"/>
                <a:cs typeface="Calibri"/>
              </a:rPr>
              <a:t>50%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64121" y="611251"/>
            <a:ext cx="5157470" cy="5795010"/>
            <a:chOff x="6864121" y="611251"/>
            <a:chExt cx="5157470" cy="5795010"/>
          </a:xfrm>
        </p:grpSpPr>
        <p:sp>
          <p:nvSpPr>
            <p:cNvPr id="18" name="object 18"/>
            <p:cNvSpPr/>
            <p:nvPr/>
          </p:nvSpPr>
          <p:spPr>
            <a:xfrm>
              <a:off x="7627619" y="611251"/>
              <a:ext cx="763270" cy="1526540"/>
            </a:xfrm>
            <a:custGeom>
              <a:avLst/>
              <a:gdLst/>
              <a:ahLst/>
              <a:cxnLst/>
              <a:rect l="l" t="t" r="r" b="b"/>
              <a:pathLst>
                <a:path w="763270" h="1526539">
                  <a:moveTo>
                    <a:pt x="0" y="0"/>
                  </a:moveTo>
                  <a:lnTo>
                    <a:pt x="0" y="267081"/>
                  </a:lnTo>
                  <a:lnTo>
                    <a:pt x="47769" y="269352"/>
                  </a:lnTo>
                  <a:lnTo>
                    <a:pt x="94255" y="276026"/>
                  </a:lnTo>
                  <a:lnTo>
                    <a:pt x="139249" y="286897"/>
                  </a:lnTo>
                  <a:lnTo>
                    <a:pt x="182544" y="301756"/>
                  </a:lnTo>
                  <a:lnTo>
                    <a:pt x="223930" y="320395"/>
                  </a:lnTo>
                  <a:lnTo>
                    <a:pt x="263201" y="342606"/>
                  </a:lnTo>
                  <a:lnTo>
                    <a:pt x="300149" y="368182"/>
                  </a:lnTo>
                  <a:lnTo>
                    <a:pt x="334564" y="396915"/>
                  </a:lnTo>
                  <a:lnTo>
                    <a:pt x="366240" y="428597"/>
                  </a:lnTo>
                  <a:lnTo>
                    <a:pt x="394968" y="463019"/>
                  </a:lnTo>
                  <a:lnTo>
                    <a:pt x="420541" y="499975"/>
                  </a:lnTo>
                  <a:lnTo>
                    <a:pt x="442750" y="539256"/>
                  </a:lnTo>
                  <a:lnTo>
                    <a:pt x="461388" y="580655"/>
                  </a:lnTo>
                  <a:lnTo>
                    <a:pt x="476245" y="623964"/>
                  </a:lnTo>
                  <a:lnTo>
                    <a:pt x="487116" y="668974"/>
                  </a:lnTo>
                  <a:lnTo>
                    <a:pt x="493790" y="715479"/>
                  </a:lnTo>
                  <a:lnTo>
                    <a:pt x="496061" y="763270"/>
                  </a:lnTo>
                  <a:lnTo>
                    <a:pt x="493790" y="811039"/>
                  </a:lnTo>
                  <a:lnTo>
                    <a:pt x="487116" y="857525"/>
                  </a:lnTo>
                  <a:lnTo>
                    <a:pt x="476245" y="902519"/>
                  </a:lnTo>
                  <a:lnTo>
                    <a:pt x="461388" y="945814"/>
                  </a:lnTo>
                  <a:lnTo>
                    <a:pt x="442750" y="987200"/>
                  </a:lnTo>
                  <a:lnTo>
                    <a:pt x="420541" y="1026471"/>
                  </a:lnTo>
                  <a:lnTo>
                    <a:pt x="394968" y="1063419"/>
                  </a:lnTo>
                  <a:lnTo>
                    <a:pt x="366240" y="1097834"/>
                  </a:lnTo>
                  <a:lnTo>
                    <a:pt x="334564" y="1129510"/>
                  </a:lnTo>
                  <a:lnTo>
                    <a:pt x="300149" y="1158238"/>
                  </a:lnTo>
                  <a:lnTo>
                    <a:pt x="263201" y="1183811"/>
                  </a:lnTo>
                  <a:lnTo>
                    <a:pt x="223930" y="1206020"/>
                  </a:lnTo>
                  <a:lnTo>
                    <a:pt x="182544" y="1224658"/>
                  </a:lnTo>
                  <a:lnTo>
                    <a:pt x="139249" y="1239515"/>
                  </a:lnTo>
                  <a:lnTo>
                    <a:pt x="94255" y="1250386"/>
                  </a:lnTo>
                  <a:lnTo>
                    <a:pt x="47769" y="1257060"/>
                  </a:lnTo>
                  <a:lnTo>
                    <a:pt x="0" y="1259332"/>
                  </a:lnTo>
                  <a:lnTo>
                    <a:pt x="0" y="1526539"/>
                  </a:lnTo>
                  <a:lnTo>
                    <a:pt x="48267" y="1525038"/>
                  </a:lnTo>
                  <a:lnTo>
                    <a:pt x="95737" y="1520592"/>
                  </a:lnTo>
                  <a:lnTo>
                    <a:pt x="142320" y="1513292"/>
                  </a:lnTo>
                  <a:lnTo>
                    <a:pt x="187927" y="1503227"/>
                  </a:lnTo>
                  <a:lnTo>
                    <a:pt x="232468" y="1490486"/>
                  </a:lnTo>
                  <a:lnTo>
                    <a:pt x="275854" y="1475159"/>
                  </a:lnTo>
                  <a:lnTo>
                    <a:pt x="317996" y="1457336"/>
                  </a:lnTo>
                  <a:lnTo>
                    <a:pt x="358804" y="1437105"/>
                  </a:lnTo>
                  <a:lnTo>
                    <a:pt x="398188" y="1414556"/>
                  </a:lnTo>
                  <a:lnTo>
                    <a:pt x="436059" y="1389779"/>
                  </a:lnTo>
                  <a:lnTo>
                    <a:pt x="472328" y="1362863"/>
                  </a:lnTo>
                  <a:lnTo>
                    <a:pt x="506906" y="1333897"/>
                  </a:lnTo>
                  <a:lnTo>
                    <a:pt x="539702" y="1302972"/>
                  </a:lnTo>
                  <a:lnTo>
                    <a:pt x="570627" y="1270176"/>
                  </a:lnTo>
                  <a:lnTo>
                    <a:pt x="599593" y="1235598"/>
                  </a:lnTo>
                  <a:lnTo>
                    <a:pt x="626509" y="1199329"/>
                  </a:lnTo>
                  <a:lnTo>
                    <a:pt x="651286" y="1161458"/>
                  </a:lnTo>
                  <a:lnTo>
                    <a:pt x="673835" y="1122074"/>
                  </a:lnTo>
                  <a:lnTo>
                    <a:pt x="694066" y="1081266"/>
                  </a:lnTo>
                  <a:lnTo>
                    <a:pt x="711889" y="1039124"/>
                  </a:lnTo>
                  <a:lnTo>
                    <a:pt x="727216" y="995738"/>
                  </a:lnTo>
                  <a:lnTo>
                    <a:pt x="739957" y="951197"/>
                  </a:lnTo>
                  <a:lnTo>
                    <a:pt x="750022" y="905590"/>
                  </a:lnTo>
                  <a:lnTo>
                    <a:pt x="757322" y="859007"/>
                  </a:lnTo>
                  <a:lnTo>
                    <a:pt x="761768" y="811537"/>
                  </a:lnTo>
                  <a:lnTo>
                    <a:pt x="763270" y="763270"/>
                  </a:lnTo>
                  <a:lnTo>
                    <a:pt x="761768" y="714989"/>
                  </a:lnTo>
                  <a:lnTo>
                    <a:pt x="757322" y="667507"/>
                  </a:lnTo>
                  <a:lnTo>
                    <a:pt x="750022" y="620915"/>
                  </a:lnTo>
                  <a:lnTo>
                    <a:pt x="739957" y="575300"/>
                  </a:lnTo>
                  <a:lnTo>
                    <a:pt x="727216" y="530753"/>
                  </a:lnTo>
                  <a:lnTo>
                    <a:pt x="711889" y="487363"/>
                  </a:lnTo>
                  <a:lnTo>
                    <a:pt x="694066" y="445218"/>
                  </a:lnTo>
                  <a:lnTo>
                    <a:pt x="673835" y="404409"/>
                  </a:lnTo>
                  <a:lnTo>
                    <a:pt x="651286" y="365025"/>
                  </a:lnTo>
                  <a:lnTo>
                    <a:pt x="626509" y="327154"/>
                  </a:lnTo>
                  <a:lnTo>
                    <a:pt x="599593" y="290887"/>
                  </a:lnTo>
                  <a:lnTo>
                    <a:pt x="570627" y="256312"/>
                  </a:lnTo>
                  <a:lnTo>
                    <a:pt x="539702" y="223519"/>
                  </a:lnTo>
                  <a:lnTo>
                    <a:pt x="506906" y="192598"/>
                  </a:lnTo>
                  <a:lnTo>
                    <a:pt x="472328" y="163637"/>
                  </a:lnTo>
                  <a:lnTo>
                    <a:pt x="436059" y="136725"/>
                  </a:lnTo>
                  <a:lnTo>
                    <a:pt x="398188" y="111953"/>
                  </a:lnTo>
                  <a:lnTo>
                    <a:pt x="358804" y="89409"/>
                  </a:lnTo>
                  <a:lnTo>
                    <a:pt x="317996" y="69183"/>
                  </a:lnTo>
                  <a:lnTo>
                    <a:pt x="275854" y="51364"/>
                  </a:lnTo>
                  <a:lnTo>
                    <a:pt x="232468" y="36042"/>
                  </a:lnTo>
                  <a:lnTo>
                    <a:pt x="187927" y="23305"/>
                  </a:lnTo>
                  <a:lnTo>
                    <a:pt x="142320" y="13243"/>
                  </a:lnTo>
                  <a:lnTo>
                    <a:pt x="95737" y="5945"/>
                  </a:lnTo>
                  <a:lnTo>
                    <a:pt x="48267" y="1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64349" y="611251"/>
              <a:ext cx="763270" cy="1526540"/>
            </a:xfrm>
            <a:custGeom>
              <a:avLst/>
              <a:gdLst/>
              <a:ahLst/>
              <a:cxnLst/>
              <a:rect l="l" t="t" r="r" b="b"/>
              <a:pathLst>
                <a:path w="763270" h="1526539">
                  <a:moveTo>
                    <a:pt x="763270" y="0"/>
                  </a:moveTo>
                  <a:lnTo>
                    <a:pt x="715002" y="1501"/>
                  </a:lnTo>
                  <a:lnTo>
                    <a:pt x="667532" y="5945"/>
                  </a:lnTo>
                  <a:lnTo>
                    <a:pt x="620949" y="13243"/>
                  </a:lnTo>
                  <a:lnTo>
                    <a:pt x="575342" y="23305"/>
                  </a:lnTo>
                  <a:lnTo>
                    <a:pt x="530801" y="36042"/>
                  </a:lnTo>
                  <a:lnTo>
                    <a:pt x="487415" y="51364"/>
                  </a:lnTo>
                  <a:lnTo>
                    <a:pt x="445273" y="69183"/>
                  </a:lnTo>
                  <a:lnTo>
                    <a:pt x="404465" y="89409"/>
                  </a:lnTo>
                  <a:lnTo>
                    <a:pt x="365081" y="111953"/>
                  </a:lnTo>
                  <a:lnTo>
                    <a:pt x="327210" y="136725"/>
                  </a:lnTo>
                  <a:lnTo>
                    <a:pt x="290941" y="163637"/>
                  </a:lnTo>
                  <a:lnTo>
                    <a:pt x="256363" y="192598"/>
                  </a:lnTo>
                  <a:lnTo>
                    <a:pt x="223567" y="223519"/>
                  </a:lnTo>
                  <a:lnTo>
                    <a:pt x="192642" y="256312"/>
                  </a:lnTo>
                  <a:lnTo>
                    <a:pt x="163676" y="290887"/>
                  </a:lnTo>
                  <a:lnTo>
                    <a:pt x="136760" y="327154"/>
                  </a:lnTo>
                  <a:lnTo>
                    <a:pt x="111983" y="365025"/>
                  </a:lnTo>
                  <a:lnTo>
                    <a:pt x="89434" y="404409"/>
                  </a:lnTo>
                  <a:lnTo>
                    <a:pt x="69203" y="445218"/>
                  </a:lnTo>
                  <a:lnTo>
                    <a:pt x="51380" y="487363"/>
                  </a:lnTo>
                  <a:lnTo>
                    <a:pt x="36053" y="530753"/>
                  </a:lnTo>
                  <a:lnTo>
                    <a:pt x="23312" y="575300"/>
                  </a:lnTo>
                  <a:lnTo>
                    <a:pt x="13247" y="620915"/>
                  </a:lnTo>
                  <a:lnTo>
                    <a:pt x="5947" y="667507"/>
                  </a:lnTo>
                  <a:lnTo>
                    <a:pt x="1501" y="714989"/>
                  </a:lnTo>
                  <a:lnTo>
                    <a:pt x="0" y="763270"/>
                  </a:lnTo>
                  <a:lnTo>
                    <a:pt x="1501" y="811537"/>
                  </a:lnTo>
                  <a:lnTo>
                    <a:pt x="5947" y="859007"/>
                  </a:lnTo>
                  <a:lnTo>
                    <a:pt x="13247" y="905590"/>
                  </a:lnTo>
                  <a:lnTo>
                    <a:pt x="23312" y="951197"/>
                  </a:lnTo>
                  <a:lnTo>
                    <a:pt x="36053" y="995738"/>
                  </a:lnTo>
                  <a:lnTo>
                    <a:pt x="51380" y="1039124"/>
                  </a:lnTo>
                  <a:lnTo>
                    <a:pt x="69203" y="1081266"/>
                  </a:lnTo>
                  <a:lnTo>
                    <a:pt x="89434" y="1122074"/>
                  </a:lnTo>
                  <a:lnTo>
                    <a:pt x="111983" y="1161458"/>
                  </a:lnTo>
                  <a:lnTo>
                    <a:pt x="136760" y="1199329"/>
                  </a:lnTo>
                  <a:lnTo>
                    <a:pt x="163676" y="1235598"/>
                  </a:lnTo>
                  <a:lnTo>
                    <a:pt x="192642" y="1270176"/>
                  </a:lnTo>
                  <a:lnTo>
                    <a:pt x="223567" y="1302972"/>
                  </a:lnTo>
                  <a:lnTo>
                    <a:pt x="256363" y="1333897"/>
                  </a:lnTo>
                  <a:lnTo>
                    <a:pt x="290941" y="1362863"/>
                  </a:lnTo>
                  <a:lnTo>
                    <a:pt x="327210" y="1389779"/>
                  </a:lnTo>
                  <a:lnTo>
                    <a:pt x="365081" y="1414556"/>
                  </a:lnTo>
                  <a:lnTo>
                    <a:pt x="404465" y="1437105"/>
                  </a:lnTo>
                  <a:lnTo>
                    <a:pt x="445273" y="1457336"/>
                  </a:lnTo>
                  <a:lnTo>
                    <a:pt x="487415" y="1475159"/>
                  </a:lnTo>
                  <a:lnTo>
                    <a:pt x="530801" y="1490486"/>
                  </a:lnTo>
                  <a:lnTo>
                    <a:pt x="575342" y="1503227"/>
                  </a:lnTo>
                  <a:lnTo>
                    <a:pt x="620949" y="1513292"/>
                  </a:lnTo>
                  <a:lnTo>
                    <a:pt x="667532" y="1520592"/>
                  </a:lnTo>
                  <a:lnTo>
                    <a:pt x="715002" y="1525038"/>
                  </a:lnTo>
                  <a:lnTo>
                    <a:pt x="763270" y="1526539"/>
                  </a:lnTo>
                  <a:lnTo>
                    <a:pt x="763270" y="1259332"/>
                  </a:lnTo>
                  <a:lnTo>
                    <a:pt x="715479" y="1257060"/>
                  </a:lnTo>
                  <a:lnTo>
                    <a:pt x="668974" y="1250386"/>
                  </a:lnTo>
                  <a:lnTo>
                    <a:pt x="623964" y="1239515"/>
                  </a:lnTo>
                  <a:lnTo>
                    <a:pt x="580655" y="1224658"/>
                  </a:lnTo>
                  <a:lnTo>
                    <a:pt x="539256" y="1206020"/>
                  </a:lnTo>
                  <a:lnTo>
                    <a:pt x="499975" y="1183811"/>
                  </a:lnTo>
                  <a:lnTo>
                    <a:pt x="463019" y="1158238"/>
                  </a:lnTo>
                  <a:lnTo>
                    <a:pt x="428597" y="1129510"/>
                  </a:lnTo>
                  <a:lnTo>
                    <a:pt x="396915" y="1097834"/>
                  </a:lnTo>
                  <a:lnTo>
                    <a:pt x="368182" y="1063419"/>
                  </a:lnTo>
                  <a:lnTo>
                    <a:pt x="342606" y="1026471"/>
                  </a:lnTo>
                  <a:lnTo>
                    <a:pt x="320395" y="987200"/>
                  </a:lnTo>
                  <a:lnTo>
                    <a:pt x="301756" y="945814"/>
                  </a:lnTo>
                  <a:lnTo>
                    <a:pt x="286897" y="902519"/>
                  </a:lnTo>
                  <a:lnTo>
                    <a:pt x="276026" y="857525"/>
                  </a:lnTo>
                  <a:lnTo>
                    <a:pt x="269352" y="811039"/>
                  </a:lnTo>
                  <a:lnTo>
                    <a:pt x="267080" y="763270"/>
                  </a:lnTo>
                  <a:lnTo>
                    <a:pt x="269352" y="715479"/>
                  </a:lnTo>
                  <a:lnTo>
                    <a:pt x="276026" y="668974"/>
                  </a:lnTo>
                  <a:lnTo>
                    <a:pt x="286897" y="623964"/>
                  </a:lnTo>
                  <a:lnTo>
                    <a:pt x="301756" y="580655"/>
                  </a:lnTo>
                  <a:lnTo>
                    <a:pt x="320395" y="539256"/>
                  </a:lnTo>
                  <a:lnTo>
                    <a:pt x="342606" y="499975"/>
                  </a:lnTo>
                  <a:lnTo>
                    <a:pt x="368182" y="463019"/>
                  </a:lnTo>
                  <a:lnTo>
                    <a:pt x="396915" y="428597"/>
                  </a:lnTo>
                  <a:lnTo>
                    <a:pt x="428597" y="396915"/>
                  </a:lnTo>
                  <a:lnTo>
                    <a:pt x="463019" y="368182"/>
                  </a:lnTo>
                  <a:lnTo>
                    <a:pt x="499975" y="342606"/>
                  </a:lnTo>
                  <a:lnTo>
                    <a:pt x="539256" y="320395"/>
                  </a:lnTo>
                  <a:lnTo>
                    <a:pt x="580655" y="301756"/>
                  </a:lnTo>
                  <a:lnTo>
                    <a:pt x="623964" y="286897"/>
                  </a:lnTo>
                  <a:lnTo>
                    <a:pt x="668974" y="276026"/>
                  </a:lnTo>
                  <a:lnTo>
                    <a:pt x="715479" y="269352"/>
                  </a:lnTo>
                  <a:lnTo>
                    <a:pt x="763270" y="267081"/>
                  </a:lnTo>
                  <a:lnTo>
                    <a:pt x="763270" y="0"/>
                  </a:lnTo>
                  <a:close/>
                </a:path>
              </a:pathLst>
            </a:custGeom>
            <a:solidFill>
              <a:srgbClr val="9EA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75397" y="1120902"/>
              <a:ext cx="230123" cy="2301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50479" y="1395984"/>
              <a:ext cx="230123" cy="2301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75397" y="1395984"/>
              <a:ext cx="230123" cy="2301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50479" y="1120902"/>
              <a:ext cx="230123" cy="2301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627619" y="2575559"/>
              <a:ext cx="617855" cy="471805"/>
            </a:xfrm>
            <a:custGeom>
              <a:avLst/>
              <a:gdLst/>
              <a:ahLst/>
              <a:cxnLst/>
              <a:rect l="l" t="t" r="r" b="b"/>
              <a:pathLst>
                <a:path w="617854" h="471805">
                  <a:moveTo>
                    <a:pt x="0" y="0"/>
                  </a:moveTo>
                  <a:lnTo>
                    <a:pt x="0" y="267080"/>
                  </a:lnTo>
                  <a:lnTo>
                    <a:pt x="47292" y="269339"/>
                  </a:lnTo>
                  <a:lnTo>
                    <a:pt x="93736" y="276019"/>
                  </a:lnTo>
                  <a:lnTo>
                    <a:pt x="139051" y="286979"/>
                  </a:lnTo>
                  <a:lnTo>
                    <a:pt x="182961" y="302076"/>
                  </a:lnTo>
                  <a:lnTo>
                    <a:pt x="225186" y="321167"/>
                  </a:lnTo>
                  <a:lnTo>
                    <a:pt x="265450" y="344110"/>
                  </a:lnTo>
                  <a:lnTo>
                    <a:pt x="303473" y="370762"/>
                  </a:lnTo>
                  <a:lnTo>
                    <a:pt x="338978" y="400981"/>
                  </a:lnTo>
                  <a:lnTo>
                    <a:pt x="371686" y="434625"/>
                  </a:lnTo>
                  <a:lnTo>
                    <a:pt x="401320" y="471550"/>
                  </a:lnTo>
                  <a:lnTo>
                    <a:pt x="617474" y="314578"/>
                  </a:lnTo>
                  <a:lnTo>
                    <a:pt x="587622" y="276120"/>
                  </a:lnTo>
                  <a:lnTo>
                    <a:pt x="555608" y="239883"/>
                  </a:lnTo>
                  <a:lnTo>
                    <a:pt x="521557" y="205931"/>
                  </a:lnTo>
                  <a:lnTo>
                    <a:pt x="485595" y="174327"/>
                  </a:lnTo>
                  <a:lnTo>
                    <a:pt x="447849" y="145137"/>
                  </a:lnTo>
                  <a:lnTo>
                    <a:pt x="408444" y="118423"/>
                  </a:lnTo>
                  <a:lnTo>
                    <a:pt x="367507" y="94251"/>
                  </a:lnTo>
                  <a:lnTo>
                    <a:pt x="325164" y="72682"/>
                  </a:lnTo>
                  <a:lnTo>
                    <a:pt x="281541" y="53782"/>
                  </a:lnTo>
                  <a:lnTo>
                    <a:pt x="236765" y="37615"/>
                  </a:lnTo>
                  <a:lnTo>
                    <a:pt x="190962" y="24244"/>
                  </a:lnTo>
                  <a:lnTo>
                    <a:pt x="144257" y="13733"/>
                  </a:lnTo>
                  <a:lnTo>
                    <a:pt x="96778" y="6146"/>
                  </a:lnTo>
                  <a:lnTo>
                    <a:pt x="48650" y="1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AF3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64449" y="2575559"/>
              <a:ext cx="1526540" cy="1526540"/>
            </a:xfrm>
            <a:custGeom>
              <a:avLst/>
              <a:gdLst/>
              <a:ahLst/>
              <a:cxnLst/>
              <a:rect l="l" t="t" r="r" b="b"/>
              <a:pathLst>
                <a:path w="1526540" h="1526539">
                  <a:moveTo>
                    <a:pt x="763170" y="0"/>
                  </a:moveTo>
                  <a:lnTo>
                    <a:pt x="714966" y="1520"/>
                  </a:lnTo>
                  <a:lnTo>
                    <a:pt x="667141" y="6054"/>
                  </a:lnTo>
                  <a:lnTo>
                    <a:pt x="619831" y="13558"/>
                  </a:lnTo>
                  <a:lnTo>
                    <a:pt x="573172" y="23989"/>
                  </a:lnTo>
                  <a:lnTo>
                    <a:pt x="527299" y="37306"/>
                  </a:lnTo>
                  <a:lnTo>
                    <a:pt x="482349" y="53464"/>
                  </a:lnTo>
                  <a:lnTo>
                    <a:pt x="438456" y="72423"/>
                  </a:lnTo>
                  <a:lnTo>
                    <a:pt x="395756" y="94138"/>
                  </a:lnTo>
                  <a:lnTo>
                    <a:pt x="354385" y="118567"/>
                  </a:lnTo>
                  <a:lnTo>
                    <a:pt x="314479" y="145668"/>
                  </a:lnTo>
                  <a:lnTo>
                    <a:pt x="276315" y="175256"/>
                  </a:lnTo>
                  <a:lnTo>
                    <a:pt x="240526" y="206757"/>
                  </a:lnTo>
                  <a:lnTo>
                    <a:pt x="207133" y="240046"/>
                  </a:lnTo>
                  <a:lnTo>
                    <a:pt x="176155" y="274998"/>
                  </a:lnTo>
                  <a:lnTo>
                    <a:pt x="147612" y="311489"/>
                  </a:lnTo>
                  <a:lnTo>
                    <a:pt x="121523" y="349393"/>
                  </a:lnTo>
                  <a:lnTo>
                    <a:pt x="97909" y="388585"/>
                  </a:lnTo>
                  <a:lnTo>
                    <a:pt x="76790" y="428940"/>
                  </a:lnTo>
                  <a:lnTo>
                    <a:pt x="58184" y="470334"/>
                  </a:lnTo>
                  <a:lnTo>
                    <a:pt x="42113" y="512641"/>
                  </a:lnTo>
                  <a:lnTo>
                    <a:pt x="28594" y="555737"/>
                  </a:lnTo>
                  <a:lnTo>
                    <a:pt x="17650" y="599496"/>
                  </a:lnTo>
                  <a:lnTo>
                    <a:pt x="9298" y="643794"/>
                  </a:lnTo>
                  <a:lnTo>
                    <a:pt x="3559" y="688506"/>
                  </a:lnTo>
                  <a:lnTo>
                    <a:pt x="453" y="733506"/>
                  </a:lnTo>
                  <a:lnTo>
                    <a:pt x="0" y="778671"/>
                  </a:lnTo>
                  <a:lnTo>
                    <a:pt x="2218" y="823874"/>
                  </a:lnTo>
                  <a:lnTo>
                    <a:pt x="7129" y="868991"/>
                  </a:lnTo>
                  <a:lnTo>
                    <a:pt x="14751" y="913897"/>
                  </a:lnTo>
                  <a:lnTo>
                    <a:pt x="25105" y="958467"/>
                  </a:lnTo>
                  <a:lnTo>
                    <a:pt x="38210" y="1002576"/>
                  </a:lnTo>
                  <a:lnTo>
                    <a:pt x="54086" y="1046099"/>
                  </a:lnTo>
                  <a:lnTo>
                    <a:pt x="72753" y="1088911"/>
                  </a:lnTo>
                  <a:lnTo>
                    <a:pt x="94230" y="1130888"/>
                  </a:lnTo>
                  <a:lnTo>
                    <a:pt x="118538" y="1171903"/>
                  </a:lnTo>
                  <a:lnTo>
                    <a:pt x="145696" y="1211833"/>
                  </a:lnTo>
                  <a:lnTo>
                    <a:pt x="175283" y="1249998"/>
                  </a:lnTo>
                  <a:lnTo>
                    <a:pt x="206783" y="1285789"/>
                  </a:lnTo>
                  <a:lnTo>
                    <a:pt x="240069" y="1319184"/>
                  </a:lnTo>
                  <a:lnTo>
                    <a:pt x="275018" y="1350166"/>
                  </a:lnTo>
                  <a:lnTo>
                    <a:pt x="311505" y="1378713"/>
                  </a:lnTo>
                  <a:lnTo>
                    <a:pt x="349404" y="1404806"/>
                  </a:lnTo>
                  <a:lnTo>
                    <a:pt x="388592" y="1428426"/>
                  </a:lnTo>
                  <a:lnTo>
                    <a:pt x="428942" y="1449551"/>
                  </a:lnTo>
                  <a:lnTo>
                    <a:pt x="470331" y="1468163"/>
                  </a:lnTo>
                  <a:lnTo>
                    <a:pt x="512634" y="1484242"/>
                  </a:lnTo>
                  <a:lnTo>
                    <a:pt x="555725" y="1497767"/>
                  </a:lnTo>
                  <a:lnTo>
                    <a:pt x="599480" y="1508719"/>
                  </a:lnTo>
                  <a:lnTo>
                    <a:pt x="643774" y="1517078"/>
                  </a:lnTo>
                  <a:lnTo>
                    <a:pt x="688483" y="1522824"/>
                  </a:lnTo>
                  <a:lnTo>
                    <a:pt x="733480" y="1525937"/>
                  </a:lnTo>
                  <a:lnTo>
                    <a:pt x="778643" y="1526398"/>
                  </a:lnTo>
                  <a:lnTo>
                    <a:pt x="823845" y="1524186"/>
                  </a:lnTo>
                  <a:lnTo>
                    <a:pt x="868962" y="1519282"/>
                  </a:lnTo>
                  <a:lnTo>
                    <a:pt x="913870" y="1511666"/>
                  </a:lnTo>
                  <a:lnTo>
                    <a:pt x="958442" y="1501318"/>
                  </a:lnTo>
                  <a:lnTo>
                    <a:pt x="1002555" y="1488218"/>
                  </a:lnTo>
                  <a:lnTo>
                    <a:pt x="1046084" y="1472346"/>
                  </a:lnTo>
                  <a:lnTo>
                    <a:pt x="1088904" y="1453682"/>
                  </a:lnTo>
                  <a:lnTo>
                    <a:pt x="1130890" y="1432207"/>
                  </a:lnTo>
                  <a:lnTo>
                    <a:pt x="1171917" y="1407901"/>
                  </a:lnTo>
                  <a:lnTo>
                    <a:pt x="1211861" y="1380744"/>
                  </a:lnTo>
                  <a:lnTo>
                    <a:pt x="1250025" y="1351156"/>
                  </a:lnTo>
                  <a:lnTo>
                    <a:pt x="1285814" y="1319655"/>
                  </a:lnTo>
                  <a:lnTo>
                    <a:pt x="1319207" y="1286366"/>
                  </a:lnTo>
                  <a:lnTo>
                    <a:pt x="1350185" y="1251414"/>
                  </a:lnTo>
                  <a:lnTo>
                    <a:pt x="1378728" y="1214923"/>
                  </a:lnTo>
                  <a:lnTo>
                    <a:pt x="1404817" y="1177019"/>
                  </a:lnTo>
                  <a:lnTo>
                    <a:pt x="1428431" y="1137827"/>
                  </a:lnTo>
                  <a:lnTo>
                    <a:pt x="1449550" y="1097472"/>
                  </a:lnTo>
                  <a:lnTo>
                    <a:pt x="1468156" y="1056078"/>
                  </a:lnTo>
                  <a:lnTo>
                    <a:pt x="1484227" y="1013771"/>
                  </a:lnTo>
                  <a:lnTo>
                    <a:pt x="1497746" y="970675"/>
                  </a:lnTo>
                  <a:lnTo>
                    <a:pt x="1508690" y="926916"/>
                  </a:lnTo>
                  <a:lnTo>
                    <a:pt x="1517042" y="882618"/>
                  </a:lnTo>
                  <a:lnTo>
                    <a:pt x="1522781" y="837906"/>
                  </a:lnTo>
                  <a:lnTo>
                    <a:pt x="1525887" y="792906"/>
                  </a:lnTo>
                  <a:lnTo>
                    <a:pt x="1526341" y="747741"/>
                  </a:lnTo>
                  <a:lnTo>
                    <a:pt x="1524122" y="702538"/>
                  </a:lnTo>
                  <a:lnTo>
                    <a:pt x="1519211" y="657421"/>
                  </a:lnTo>
                  <a:lnTo>
                    <a:pt x="1511589" y="612515"/>
                  </a:lnTo>
                  <a:lnTo>
                    <a:pt x="1501235" y="567945"/>
                  </a:lnTo>
                  <a:lnTo>
                    <a:pt x="1488130" y="523836"/>
                  </a:lnTo>
                  <a:lnTo>
                    <a:pt x="1472254" y="480313"/>
                  </a:lnTo>
                  <a:lnTo>
                    <a:pt x="1453587" y="437501"/>
                  </a:lnTo>
                  <a:lnTo>
                    <a:pt x="1432110" y="395524"/>
                  </a:lnTo>
                  <a:lnTo>
                    <a:pt x="1407802" y="354509"/>
                  </a:lnTo>
                  <a:lnTo>
                    <a:pt x="1380644" y="314578"/>
                  </a:lnTo>
                  <a:lnTo>
                    <a:pt x="1164490" y="471550"/>
                  </a:lnTo>
                  <a:lnTo>
                    <a:pt x="1192895" y="515331"/>
                  </a:lnTo>
                  <a:lnTo>
                    <a:pt x="1216428" y="561570"/>
                  </a:lnTo>
                  <a:lnTo>
                    <a:pt x="1234959" y="609869"/>
                  </a:lnTo>
                  <a:lnTo>
                    <a:pt x="1248357" y="659830"/>
                  </a:lnTo>
                  <a:lnTo>
                    <a:pt x="1256492" y="711054"/>
                  </a:lnTo>
                  <a:lnTo>
                    <a:pt x="1259232" y="763142"/>
                  </a:lnTo>
                  <a:lnTo>
                    <a:pt x="1256961" y="810933"/>
                  </a:lnTo>
                  <a:lnTo>
                    <a:pt x="1250286" y="857438"/>
                  </a:lnTo>
                  <a:lnTo>
                    <a:pt x="1239416" y="902448"/>
                  </a:lnTo>
                  <a:lnTo>
                    <a:pt x="1224558" y="945757"/>
                  </a:lnTo>
                  <a:lnTo>
                    <a:pt x="1205921" y="987156"/>
                  </a:lnTo>
                  <a:lnTo>
                    <a:pt x="1183712" y="1026437"/>
                  </a:lnTo>
                  <a:lnTo>
                    <a:pt x="1158139" y="1063393"/>
                  </a:lnTo>
                  <a:lnTo>
                    <a:pt x="1129411" y="1097815"/>
                  </a:lnTo>
                  <a:lnTo>
                    <a:pt x="1097735" y="1129497"/>
                  </a:lnTo>
                  <a:lnTo>
                    <a:pt x="1063319" y="1158230"/>
                  </a:lnTo>
                  <a:lnTo>
                    <a:pt x="1026372" y="1183806"/>
                  </a:lnTo>
                  <a:lnTo>
                    <a:pt x="987101" y="1206017"/>
                  </a:lnTo>
                  <a:lnTo>
                    <a:pt x="945714" y="1224656"/>
                  </a:lnTo>
                  <a:lnTo>
                    <a:pt x="902420" y="1239515"/>
                  </a:lnTo>
                  <a:lnTo>
                    <a:pt x="857426" y="1250386"/>
                  </a:lnTo>
                  <a:lnTo>
                    <a:pt x="810940" y="1257060"/>
                  </a:lnTo>
                  <a:lnTo>
                    <a:pt x="763170" y="1259332"/>
                  </a:lnTo>
                  <a:lnTo>
                    <a:pt x="715379" y="1257060"/>
                  </a:lnTo>
                  <a:lnTo>
                    <a:pt x="668875" y="1250386"/>
                  </a:lnTo>
                  <a:lnTo>
                    <a:pt x="623864" y="1239515"/>
                  </a:lnTo>
                  <a:lnTo>
                    <a:pt x="580556" y="1224656"/>
                  </a:lnTo>
                  <a:lnTo>
                    <a:pt x="539157" y="1206017"/>
                  </a:lnTo>
                  <a:lnTo>
                    <a:pt x="499876" y="1183806"/>
                  </a:lnTo>
                  <a:lnTo>
                    <a:pt x="462920" y="1158230"/>
                  </a:lnTo>
                  <a:lnTo>
                    <a:pt x="428497" y="1129497"/>
                  </a:lnTo>
                  <a:lnTo>
                    <a:pt x="396816" y="1097815"/>
                  </a:lnTo>
                  <a:lnTo>
                    <a:pt x="368083" y="1063393"/>
                  </a:lnTo>
                  <a:lnTo>
                    <a:pt x="342507" y="1026437"/>
                  </a:lnTo>
                  <a:lnTo>
                    <a:pt x="320296" y="987156"/>
                  </a:lnTo>
                  <a:lnTo>
                    <a:pt x="301657" y="945757"/>
                  </a:lnTo>
                  <a:lnTo>
                    <a:pt x="286798" y="902448"/>
                  </a:lnTo>
                  <a:lnTo>
                    <a:pt x="275927" y="857438"/>
                  </a:lnTo>
                  <a:lnTo>
                    <a:pt x="269252" y="810933"/>
                  </a:lnTo>
                  <a:lnTo>
                    <a:pt x="266981" y="763142"/>
                  </a:lnTo>
                  <a:lnTo>
                    <a:pt x="269252" y="715373"/>
                  </a:lnTo>
                  <a:lnTo>
                    <a:pt x="275927" y="668887"/>
                  </a:lnTo>
                  <a:lnTo>
                    <a:pt x="286798" y="623893"/>
                  </a:lnTo>
                  <a:lnTo>
                    <a:pt x="301657" y="580598"/>
                  </a:lnTo>
                  <a:lnTo>
                    <a:pt x="320296" y="539212"/>
                  </a:lnTo>
                  <a:lnTo>
                    <a:pt x="342507" y="499941"/>
                  </a:lnTo>
                  <a:lnTo>
                    <a:pt x="368083" y="462993"/>
                  </a:lnTo>
                  <a:lnTo>
                    <a:pt x="396816" y="428578"/>
                  </a:lnTo>
                  <a:lnTo>
                    <a:pt x="428497" y="396902"/>
                  </a:lnTo>
                  <a:lnTo>
                    <a:pt x="462920" y="368174"/>
                  </a:lnTo>
                  <a:lnTo>
                    <a:pt x="499876" y="342601"/>
                  </a:lnTo>
                  <a:lnTo>
                    <a:pt x="539157" y="320392"/>
                  </a:lnTo>
                  <a:lnTo>
                    <a:pt x="580556" y="301754"/>
                  </a:lnTo>
                  <a:lnTo>
                    <a:pt x="623864" y="286897"/>
                  </a:lnTo>
                  <a:lnTo>
                    <a:pt x="668875" y="276026"/>
                  </a:lnTo>
                  <a:lnTo>
                    <a:pt x="715379" y="269352"/>
                  </a:lnTo>
                  <a:lnTo>
                    <a:pt x="763170" y="267080"/>
                  </a:lnTo>
                  <a:lnTo>
                    <a:pt x="763170" y="0"/>
                  </a:lnTo>
                  <a:close/>
                </a:path>
              </a:pathLst>
            </a:custGeom>
            <a:solidFill>
              <a:srgbClr val="9EA6A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85684" y="3136011"/>
              <a:ext cx="485140" cy="422909"/>
            </a:xfrm>
            <a:custGeom>
              <a:avLst/>
              <a:gdLst/>
              <a:ahLst/>
              <a:cxnLst/>
              <a:rect l="l" t="t" r="r" b="b"/>
              <a:pathLst>
                <a:path w="485140" h="422910">
                  <a:moveTo>
                    <a:pt x="336042" y="346710"/>
                  </a:moveTo>
                  <a:lnTo>
                    <a:pt x="439674" y="346710"/>
                  </a:lnTo>
                  <a:lnTo>
                    <a:pt x="439674" y="0"/>
                  </a:lnTo>
                  <a:lnTo>
                    <a:pt x="336042" y="0"/>
                  </a:lnTo>
                  <a:lnTo>
                    <a:pt x="336042" y="346710"/>
                  </a:lnTo>
                  <a:close/>
                </a:path>
                <a:path w="485140" h="422910">
                  <a:moveTo>
                    <a:pt x="189738" y="346710"/>
                  </a:moveTo>
                  <a:lnTo>
                    <a:pt x="294894" y="346710"/>
                  </a:lnTo>
                  <a:lnTo>
                    <a:pt x="294894" y="172212"/>
                  </a:lnTo>
                  <a:lnTo>
                    <a:pt x="189738" y="172212"/>
                  </a:lnTo>
                  <a:lnTo>
                    <a:pt x="189738" y="346710"/>
                  </a:lnTo>
                  <a:close/>
                </a:path>
                <a:path w="485140" h="422910">
                  <a:moveTo>
                    <a:pt x="46482" y="346710"/>
                  </a:moveTo>
                  <a:lnTo>
                    <a:pt x="150876" y="346710"/>
                  </a:lnTo>
                  <a:lnTo>
                    <a:pt x="150876" y="245363"/>
                  </a:lnTo>
                  <a:lnTo>
                    <a:pt x="46482" y="245363"/>
                  </a:lnTo>
                  <a:lnTo>
                    <a:pt x="46482" y="346710"/>
                  </a:lnTo>
                  <a:close/>
                </a:path>
                <a:path w="485140" h="422910">
                  <a:moveTo>
                    <a:pt x="0" y="388619"/>
                  </a:moveTo>
                  <a:lnTo>
                    <a:pt x="0" y="402336"/>
                  </a:lnTo>
                  <a:lnTo>
                    <a:pt x="1539" y="410587"/>
                  </a:lnTo>
                  <a:lnTo>
                    <a:pt x="5842" y="417099"/>
                  </a:lnTo>
                  <a:lnTo>
                    <a:pt x="12430" y="421374"/>
                  </a:lnTo>
                  <a:lnTo>
                    <a:pt x="20828" y="422910"/>
                  </a:lnTo>
                  <a:lnTo>
                    <a:pt x="277951" y="422910"/>
                  </a:lnTo>
                  <a:lnTo>
                    <a:pt x="409987" y="422910"/>
                  </a:lnTo>
                  <a:lnTo>
                    <a:pt x="458632" y="422910"/>
                  </a:lnTo>
                  <a:lnTo>
                    <a:pt x="465582" y="422910"/>
                  </a:lnTo>
                  <a:lnTo>
                    <a:pt x="472951" y="421374"/>
                  </a:lnTo>
                  <a:lnTo>
                    <a:pt x="479012" y="417099"/>
                  </a:lnTo>
                  <a:lnTo>
                    <a:pt x="483119" y="410587"/>
                  </a:lnTo>
                  <a:lnTo>
                    <a:pt x="484632" y="402336"/>
                  </a:lnTo>
                  <a:lnTo>
                    <a:pt x="484632" y="388619"/>
                  </a:lnTo>
                  <a:lnTo>
                    <a:pt x="0" y="388619"/>
                  </a:lnTo>
                  <a:close/>
                </a:path>
              </a:pathLst>
            </a:custGeom>
            <a:ln w="22098">
              <a:solidFill>
                <a:srgbClr val="F9A1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33309" y="3083052"/>
              <a:ext cx="236982" cy="19940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627619" y="4477130"/>
              <a:ext cx="763270" cy="999490"/>
            </a:xfrm>
            <a:custGeom>
              <a:avLst/>
              <a:gdLst/>
              <a:ahLst/>
              <a:cxnLst/>
              <a:rect l="l" t="t" r="r" b="b"/>
              <a:pathLst>
                <a:path w="763270" h="999489">
                  <a:moveTo>
                    <a:pt x="0" y="0"/>
                  </a:moveTo>
                  <a:lnTo>
                    <a:pt x="0" y="267081"/>
                  </a:lnTo>
                  <a:lnTo>
                    <a:pt x="38953" y="268622"/>
                  </a:lnTo>
                  <a:lnTo>
                    <a:pt x="77597" y="273224"/>
                  </a:lnTo>
                  <a:lnTo>
                    <a:pt x="115764" y="280850"/>
                  </a:lnTo>
                  <a:lnTo>
                    <a:pt x="153288" y="291465"/>
                  </a:lnTo>
                  <a:lnTo>
                    <a:pt x="198030" y="308375"/>
                  </a:lnTo>
                  <a:lnTo>
                    <a:pt x="240189" y="329078"/>
                  </a:lnTo>
                  <a:lnTo>
                    <a:pt x="279632" y="353312"/>
                  </a:lnTo>
                  <a:lnTo>
                    <a:pt x="316224" y="380815"/>
                  </a:lnTo>
                  <a:lnTo>
                    <a:pt x="349833" y="411325"/>
                  </a:lnTo>
                  <a:lnTo>
                    <a:pt x="380324" y="444580"/>
                  </a:lnTo>
                  <a:lnTo>
                    <a:pt x="407565" y="480316"/>
                  </a:lnTo>
                  <a:lnTo>
                    <a:pt x="431421" y="518274"/>
                  </a:lnTo>
                  <a:lnTo>
                    <a:pt x="451760" y="558189"/>
                  </a:lnTo>
                  <a:lnTo>
                    <a:pt x="468448" y="599801"/>
                  </a:lnTo>
                  <a:lnTo>
                    <a:pt x="481350" y="642847"/>
                  </a:lnTo>
                  <a:lnTo>
                    <a:pt x="490334" y="687065"/>
                  </a:lnTo>
                  <a:lnTo>
                    <a:pt x="495266" y="732192"/>
                  </a:lnTo>
                  <a:lnTo>
                    <a:pt x="496013" y="777968"/>
                  </a:lnTo>
                  <a:lnTo>
                    <a:pt x="492441" y="824129"/>
                  </a:lnTo>
                  <a:lnTo>
                    <a:pt x="484416" y="870413"/>
                  </a:lnTo>
                  <a:lnTo>
                    <a:pt x="471804" y="916559"/>
                  </a:lnTo>
                  <a:lnTo>
                    <a:pt x="725931" y="999109"/>
                  </a:lnTo>
                  <a:lnTo>
                    <a:pt x="739324" y="953014"/>
                  </a:lnTo>
                  <a:lnTo>
                    <a:pt x="749773" y="906254"/>
                  </a:lnTo>
                  <a:lnTo>
                    <a:pt x="757259" y="858958"/>
                  </a:lnTo>
                  <a:lnTo>
                    <a:pt x="761764" y="811254"/>
                  </a:lnTo>
                  <a:lnTo>
                    <a:pt x="763270" y="763270"/>
                  </a:lnTo>
                  <a:lnTo>
                    <a:pt x="761768" y="715002"/>
                  </a:lnTo>
                  <a:lnTo>
                    <a:pt x="757322" y="667532"/>
                  </a:lnTo>
                  <a:lnTo>
                    <a:pt x="750022" y="620949"/>
                  </a:lnTo>
                  <a:lnTo>
                    <a:pt x="739957" y="575342"/>
                  </a:lnTo>
                  <a:lnTo>
                    <a:pt x="727216" y="530801"/>
                  </a:lnTo>
                  <a:lnTo>
                    <a:pt x="711889" y="487415"/>
                  </a:lnTo>
                  <a:lnTo>
                    <a:pt x="694066" y="445273"/>
                  </a:lnTo>
                  <a:lnTo>
                    <a:pt x="673835" y="404465"/>
                  </a:lnTo>
                  <a:lnTo>
                    <a:pt x="651286" y="365081"/>
                  </a:lnTo>
                  <a:lnTo>
                    <a:pt x="626509" y="327210"/>
                  </a:lnTo>
                  <a:lnTo>
                    <a:pt x="599593" y="290941"/>
                  </a:lnTo>
                  <a:lnTo>
                    <a:pt x="570627" y="256363"/>
                  </a:lnTo>
                  <a:lnTo>
                    <a:pt x="539702" y="223567"/>
                  </a:lnTo>
                  <a:lnTo>
                    <a:pt x="506906" y="192642"/>
                  </a:lnTo>
                  <a:lnTo>
                    <a:pt x="472328" y="163676"/>
                  </a:lnTo>
                  <a:lnTo>
                    <a:pt x="436059" y="136760"/>
                  </a:lnTo>
                  <a:lnTo>
                    <a:pt x="398188" y="111983"/>
                  </a:lnTo>
                  <a:lnTo>
                    <a:pt x="358804" y="89434"/>
                  </a:lnTo>
                  <a:lnTo>
                    <a:pt x="317996" y="69203"/>
                  </a:lnTo>
                  <a:lnTo>
                    <a:pt x="275854" y="51380"/>
                  </a:lnTo>
                  <a:lnTo>
                    <a:pt x="232468" y="36053"/>
                  </a:lnTo>
                  <a:lnTo>
                    <a:pt x="187927" y="23312"/>
                  </a:lnTo>
                  <a:lnTo>
                    <a:pt x="142320" y="13247"/>
                  </a:lnTo>
                  <a:lnTo>
                    <a:pt x="95737" y="5947"/>
                  </a:lnTo>
                  <a:lnTo>
                    <a:pt x="48267" y="1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72E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64121" y="4477130"/>
              <a:ext cx="1489710" cy="1527175"/>
            </a:xfrm>
            <a:custGeom>
              <a:avLst/>
              <a:gdLst/>
              <a:ahLst/>
              <a:cxnLst/>
              <a:rect l="l" t="t" r="r" b="b"/>
              <a:pathLst>
                <a:path w="1489709" h="1527175">
                  <a:moveTo>
                    <a:pt x="763498" y="0"/>
                  </a:moveTo>
                  <a:lnTo>
                    <a:pt x="714194" y="1582"/>
                  </a:lnTo>
                  <a:lnTo>
                    <a:pt x="665570" y="6274"/>
                  </a:lnTo>
                  <a:lnTo>
                    <a:pt x="617742" y="13992"/>
                  </a:lnTo>
                  <a:lnTo>
                    <a:pt x="570824" y="24653"/>
                  </a:lnTo>
                  <a:lnTo>
                    <a:pt x="524930" y="38173"/>
                  </a:lnTo>
                  <a:lnTo>
                    <a:pt x="480177" y="54469"/>
                  </a:lnTo>
                  <a:lnTo>
                    <a:pt x="436678" y="73458"/>
                  </a:lnTo>
                  <a:lnTo>
                    <a:pt x="394548" y="95056"/>
                  </a:lnTo>
                  <a:lnTo>
                    <a:pt x="353902" y="119181"/>
                  </a:lnTo>
                  <a:lnTo>
                    <a:pt x="314855" y="145748"/>
                  </a:lnTo>
                  <a:lnTo>
                    <a:pt x="277521" y="174674"/>
                  </a:lnTo>
                  <a:lnTo>
                    <a:pt x="242016" y="205877"/>
                  </a:lnTo>
                  <a:lnTo>
                    <a:pt x="208453" y="239272"/>
                  </a:lnTo>
                  <a:lnTo>
                    <a:pt x="176949" y="274776"/>
                  </a:lnTo>
                  <a:lnTo>
                    <a:pt x="147617" y="312306"/>
                  </a:lnTo>
                  <a:lnTo>
                    <a:pt x="120573" y="351779"/>
                  </a:lnTo>
                  <a:lnTo>
                    <a:pt x="95931" y="393112"/>
                  </a:lnTo>
                  <a:lnTo>
                    <a:pt x="73806" y="436220"/>
                  </a:lnTo>
                  <a:lnTo>
                    <a:pt x="54313" y="481020"/>
                  </a:lnTo>
                  <a:lnTo>
                    <a:pt x="37566" y="527431"/>
                  </a:lnTo>
                  <a:lnTo>
                    <a:pt x="24074" y="573792"/>
                  </a:lnTo>
                  <a:lnTo>
                    <a:pt x="13628" y="620305"/>
                  </a:lnTo>
                  <a:lnTo>
                    <a:pt x="6173" y="666858"/>
                  </a:lnTo>
                  <a:lnTo>
                    <a:pt x="1649" y="713337"/>
                  </a:lnTo>
                  <a:lnTo>
                    <a:pt x="0" y="759631"/>
                  </a:lnTo>
                  <a:lnTo>
                    <a:pt x="1167" y="805625"/>
                  </a:lnTo>
                  <a:lnTo>
                    <a:pt x="5095" y="851209"/>
                  </a:lnTo>
                  <a:lnTo>
                    <a:pt x="11725" y="896267"/>
                  </a:lnTo>
                  <a:lnTo>
                    <a:pt x="20999" y="940689"/>
                  </a:lnTo>
                  <a:lnTo>
                    <a:pt x="32861" y="984362"/>
                  </a:lnTo>
                  <a:lnTo>
                    <a:pt x="47253" y="1027171"/>
                  </a:lnTo>
                  <a:lnTo>
                    <a:pt x="64118" y="1069006"/>
                  </a:lnTo>
                  <a:lnTo>
                    <a:pt x="83397" y="1109752"/>
                  </a:lnTo>
                  <a:lnTo>
                    <a:pt x="105034" y="1149298"/>
                  </a:lnTo>
                  <a:lnTo>
                    <a:pt x="128971" y="1187531"/>
                  </a:lnTo>
                  <a:lnTo>
                    <a:pt x="155151" y="1224338"/>
                  </a:lnTo>
                  <a:lnTo>
                    <a:pt x="183516" y="1259605"/>
                  </a:lnTo>
                  <a:lnTo>
                    <a:pt x="214009" y="1293221"/>
                  </a:lnTo>
                  <a:lnTo>
                    <a:pt x="246572" y="1325073"/>
                  </a:lnTo>
                  <a:lnTo>
                    <a:pt x="281148" y="1355047"/>
                  </a:lnTo>
                  <a:lnTo>
                    <a:pt x="317680" y="1383032"/>
                  </a:lnTo>
                  <a:lnTo>
                    <a:pt x="356109" y="1408914"/>
                  </a:lnTo>
                  <a:lnTo>
                    <a:pt x="396379" y="1432581"/>
                  </a:lnTo>
                  <a:lnTo>
                    <a:pt x="438433" y="1453920"/>
                  </a:lnTo>
                  <a:lnTo>
                    <a:pt x="482212" y="1472819"/>
                  </a:lnTo>
                  <a:lnTo>
                    <a:pt x="527659" y="1489163"/>
                  </a:lnTo>
                  <a:lnTo>
                    <a:pt x="574034" y="1502652"/>
                  </a:lnTo>
                  <a:lnTo>
                    <a:pt x="620559" y="1513094"/>
                  </a:lnTo>
                  <a:lnTo>
                    <a:pt x="667121" y="1520547"/>
                  </a:lnTo>
                  <a:lnTo>
                    <a:pt x="713608" y="1525069"/>
                  </a:lnTo>
                  <a:lnTo>
                    <a:pt x="759907" y="1526717"/>
                  </a:lnTo>
                  <a:lnTo>
                    <a:pt x="805906" y="1525548"/>
                  </a:lnTo>
                  <a:lnTo>
                    <a:pt x="851493" y="1521621"/>
                  </a:lnTo>
                  <a:lnTo>
                    <a:pt x="896553" y="1514991"/>
                  </a:lnTo>
                  <a:lnTo>
                    <a:pt x="940976" y="1505718"/>
                  </a:lnTo>
                  <a:lnTo>
                    <a:pt x="984648" y="1493857"/>
                  </a:lnTo>
                  <a:lnTo>
                    <a:pt x="1027456" y="1479467"/>
                  </a:lnTo>
                  <a:lnTo>
                    <a:pt x="1069289" y="1462604"/>
                  </a:lnTo>
                  <a:lnTo>
                    <a:pt x="1110033" y="1443328"/>
                  </a:lnTo>
                  <a:lnTo>
                    <a:pt x="1149577" y="1421693"/>
                  </a:lnTo>
                  <a:lnTo>
                    <a:pt x="1187806" y="1397759"/>
                  </a:lnTo>
                  <a:lnTo>
                    <a:pt x="1224610" y="1371582"/>
                  </a:lnTo>
                  <a:lnTo>
                    <a:pt x="1259874" y="1343221"/>
                  </a:lnTo>
                  <a:lnTo>
                    <a:pt x="1293487" y="1312731"/>
                  </a:lnTo>
                  <a:lnTo>
                    <a:pt x="1325336" y="1280172"/>
                  </a:lnTo>
                  <a:lnTo>
                    <a:pt x="1355309" y="1245599"/>
                  </a:lnTo>
                  <a:lnTo>
                    <a:pt x="1383292" y="1209071"/>
                  </a:lnTo>
                  <a:lnTo>
                    <a:pt x="1409174" y="1170645"/>
                  </a:lnTo>
                  <a:lnTo>
                    <a:pt x="1432841" y="1130378"/>
                  </a:lnTo>
                  <a:lnTo>
                    <a:pt x="1454181" y="1088328"/>
                  </a:lnTo>
                  <a:lnTo>
                    <a:pt x="1473082" y="1044553"/>
                  </a:lnTo>
                  <a:lnTo>
                    <a:pt x="1489430" y="999109"/>
                  </a:lnTo>
                  <a:lnTo>
                    <a:pt x="1235303" y="916559"/>
                  </a:lnTo>
                  <a:lnTo>
                    <a:pt x="1217818" y="962527"/>
                  </a:lnTo>
                  <a:lnTo>
                    <a:pt x="1196200" y="1005954"/>
                  </a:lnTo>
                  <a:lnTo>
                    <a:pt x="1170721" y="1046641"/>
                  </a:lnTo>
                  <a:lnTo>
                    <a:pt x="1141654" y="1084392"/>
                  </a:lnTo>
                  <a:lnTo>
                    <a:pt x="1109271" y="1119008"/>
                  </a:lnTo>
                  <a:lnTo>
                    <a:pt x="1073844" y="1150291"/>
                  </a:lnTo>
                  <a:lnTo>
                    <a:pt x="1035645" y="1178044"/>
                  </a:lnTo>
                  <a:lnTo>
                    <a:pt x="994948" y="1202070"/>
                  </a:lnTo>
                  <a:lnTo>
                    <a:pt x="952023" y="1222171"/>
                  </a:lnTo>
                  <a:lnTo>
                    <a:pt x="907143" y="1238149"/>
                  </a:lnTo>
                  <a:lnTo>
                    <a:pt x="860581" y="1249806"/>
                  </a:lnTo>
                  <a:lnTo>
                    <a:pt x="812608" y="1256946"/>
                  </a:lnTo>
                  <a:lnTo>
                    <a:pt x="763498" y="1259370"/>
                  </a:lnTo>
                  <a:lnTo>
                    <a:pt x="715707" y="1257098"/>
                  </a:lnTo>
                  <a:lnTo>
                    <a:pt x="669203" y="1250422"/>
                  </a:lnTo>
                  <a:lnTo>
                    <a:pt x="624192" y="1239550"/>
                  </a:lnTo>
                  <a:lnTo>
                    <a:pt x="580884" y="1224690"/>
                  </a:lnTo>
                  <a:lnTo>
                    <a:pt x="539485" y="1206050"/>
                  </a:lnTo>
                  <a:lnTo>
                    <a:pt x="500204" y="1183838"/>
                  </a:lnTo>
                  <a:lnTo>
                    <a:pt x="463248" y="1158263"/>
                  </a:lnTo>
                  <a:lnTo>
                    <a:pt x="428825" y="1129531"/>
                  </a:lnTo>
                  <a:lnTo>
                    <a:pt x="397144" y="1097852"/>
                  </a:lnTo>
                  <a:lnTo>
                    <a:pt x="368411" y="1063433"/>
                  </a:lnTo>
                  <a:lnTo>
                    <a:pt x="342835" y="1026482"/>
                  </a:lnTo>
                  <a:lnTo>
                    <a:pt x="320624" y="987208"/>
                  </a:lnTo>
                  <a:lnTo>
                    <a:pt x="301985" y="945819"/>
                  </a:lnTo>
                  <a:lnTo>
                    <a:pt x="287126" y="902522"/>
                  </a:lnTo>
                  <a:lnTo>
                    <a:pt x="276255" y="857526"/>
                  </a:lnTo>
                  <a:lnTo>
                    <a:pt x="269580" y="811040"/>
                  </a:lnTo>
                  <a:lnTo>
                    <a:pt x="267309" y="763270"/>
                  </a:lnTo>
                  <a:lnTo>
                    <a:pt x="269580" y="715479"/>
                  </a:lnTo>
                  <a:lnTo>
                    <a:pt x="276255" y="668974"/>
                  </a:lnTo>
                  <a:lnTo>
                    <a:pt x="287126" y="623964"/>
                  </a:lnTo>
                  <a:lnTo>
                    <a:pt x="301985" y="580655"/>
                  </a:lnTo>
                  <a:lnTo>
                    <a:pt x="320624" y="539256"/>
                  </a:lnTo>
                  <a:lnTo>
                    <a:pt x="342835" y="499975"/>
                  </a:lnTo>
                  <a:lnTo>
                    <a:pt x="368411" y="463019"/>
                  </a:lnTo>
                  <a:lnTo>
                    <a:pt x="397144" y="428597"/>
                  </a:lnTo>
                  <a:lnTo>
                    <a:pt x="428825" y="396915"/>
                  </a:lnTo>
                  <a:lnTo>
                    <a:pt x="463248" y="368182"/>
                  </a:lnTo>
                  <a:lnTo>
                    <a:pt x="500204" y="342606"/>
                  </a:lnTo>
                  <a:lnTo>
                    <a:pt x="539485" y="320395"/>
                  </a:lnTo>
                  <a:lnTo>
                    <a:pt x="580884" y="301756"/>
                  </a:lnTo>
                  <a:lnTo>
                    <a:pt x="624192" y="286897"/>
                  </a:lnTo>
                  <a:lnTo>
                    <a:pt x="669203" y="276026"/>
                  </a:lnTo>
                  <a:lnTo>
                    <a:pt x="715707" y="269352"/>
                  </a:lnTo>
                  <a:lnTo>
                    <a:pt x="763498" y="267081"/>
                  </a:lnTo>
                  <a:lnTo>
                    <a:pt x="763498" y="0"/>
                  </a:lnTo>
                  <a:close/>
                </a:path>
              </a:pathLst>
            </a:custGeom>
            <a:solidFill>
              <a:srgbClr val="9EA6A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09865" y="4984496"/>
              <a:ext cx="635635" cy="485140"/>
            </a:xfrm>
            <a:custGeom>
              <a:avLst/>
              <a:gdLst/>
              <a:ahLst/>
              <a:cxnLst/>
              <a:rect l="l" t="t" r="r" b="b"/>
              <a:pathLst>
                <a:path w="635634" h="485139">
                  <a:moveTo>
                    <a:pt x="316610" y="299592"/>
                  </a:moveTo>
                  <a:lnTo>
                    <a:pt x="311882" y="293512"/>
                  </a:lnTo>
                  <a:lnTo>
                    <a:pt x="306593" y="287813"/>
                  </a:lnTo>
                  <a:lnTo>
                    <a:pt x="300948" y="283591"/>
                  </a:lnTo>
                  <a:lnTo>
                    <a:pt x="295148" y="281939"/>
                  </a:lnTo>
                  <a:lnTo>
                    <a:pt x="295148" y="266318"/>
                  </a:lnTo>
                  <a:lnTo>
                    <a:pt x="297588" y="265852"/>
                  </a:lnTo>
                  <a:lnTo>
                    <a:pt x="302958" y="261159"/>
                  </a:lnTo>
                  <a:lnTo>
                    <a:pt x="308328" y="247298"/>
                  </a:lnTo>
                  <a:lnTo>
                    <a:pt x="310768" y="219328"/>
                  </a:lnTo>
                  <a:lnTo>
                    <a:pt x="312418" y="219936"/>
                  </a:lnTo>
                  <a:lnTo>
                    <a:pt x="333357" y="187348"/>
                  </a:lnTo>
                  <a:lnTo>
                    <a:pt x="338242" y="153820"/>
                  </a:lnTo>
                  <a:lnTo>
                    <a:pt x="332231" y="148843"/>
                  </a:lnTo>
                  <a:lnTo>
                    <a:pt x="332817" y="143123"/>
                  </a:lnTo>
                  <a:lnTo>
                    <a:pt x="333962" y="128031"/>
                  </a:lnTo>
                  <a:lnTo>
                    <a:pt x="334750" y="106678"/>
                  </a:lnTo>
                  <a:lnTo>
                    <a:pt x="334263" y="82168"/>
                  </a:lnTo>
                  <a:lnTo>
                    <a:pt x="329640" y="56935"/>
                  </a:lnTo>
                  <a:lnTo>
                    <a:pt x="316610" y="32988"/>
                  </a:lnTo>
                  <a:lnTo>
                    <a:pt x="291865" y="13088"/>
                  </a:lnTo>
                  <a:lnTo>
                    <a:pt x="252094" y="0"/>
                  </a:lnTo>
                  <a:lnTo>
                    <a:pt x="217656" y="646"/>
                  </a:lnTo>
                  <a:lnTo>
                    <a:pt x="193278" y="9747"/>
                  </a:lnTo>
                  <a:lnTo>
                    <a:pt x="178782" y="20323"/>
                  </a:lnTo>
                  <a:lnTo>
                    <a:pt x="173989" y="25399"/>
                  </a:lnTo>
                  <a:lnTo>
                    <a:pt x="170433" y="25437"/>
                  </a:lnTo>
                  <a:lnTo>
                    <a:pt x="161734" y="27130"/>
                  </a:lnTo>
                  <a:lnTo>
                    <a:pt x="150844" y="32847"/>
                  </a:lnTo>
                  <a:lnTo>
                    <a:pt x="140715" y="44957"/>
                  </a:lnTo>
                  <a:lnTo>
                    <a:pt x="136384" y="68083"/>
                  </a:lnTo>
                  <a:lnTo>
                    <a:pt x="136826" y="99091"/>
                  </a:lnTo>
                  <a:lnTo>
                    <a:pt x="140198" y="129004"/>
                  </a:lnTo>
                  <a:lnTo>
                    <a:pt x="144652" y="148843"/>
                  </a:lnTo>
                  <a:lnTo>
                    <a:pt x="134874" y="150748"/>
                  </a:lnTo>
                  <a:lnTo>
                    <a:pt x="134874" y="160527"/>
                  </a:lnTo>
                  <a:lnTo>
                    <a:pt x="137880" y="172719"/>
                  </a:lnTo>
                  <a:lnTo>
                    <a:pt x="142922" y="191865"/>
                  </a:lnTo>
                  <a:lnTo>
                    <a:pt x="148322" y="209534"/>
                  </a:lnTo>
                  <a:lnTo>
                    <a:pt x="152400" y="217296"/>
                  </a:lnTo>
                  <a:lnTo>
                    <a:pt x="156336" y="217296"/>
                  </a:lnTo>
                  <a:lnTo>
                    <a:pt x="162178" y="217296"/>
                  </a:lnTo>
                  <a:lnTo>
                    <a:pt x="162454" y="224403"/>
                  </a:lnTo>
                  <a:lnTo>
                    <a:pt x="164385" y="240331"/>
                  </a:lnTo>
                  <a:lnTo>
                    <a:pt x="169626" y="256998"/>
                  </a:lnTo>
                  <a:lnTo>
                    <a:pt x="179831" y="266318"/>
                  </a:lnTo>
                  <a:lnTo>
                    <a:pt x="179831" y="283971"/>
                  </a:lnTo>
                  <a:lnTo>
                    <a:pt x="177567" y="283571"/>
                  </a:lnTo>
                  <a:lnTo>
                    <a:pt x="172005" y="283717"/>
                  </a:lnTo>
                  <a:lnTo>
                    <a:pt x="164990" y="286436"/>
                  </a:lnTo>
                  <a:lnTo>
                    <a:pt x="158368" y="293750"/>
                  </a:lnTo>
                  <a:lnTo>
                    <a:pt x="152288" y="303208"/>
                  </a:lnTo>
                  <a:lnTo>
                    <a:pt x="146589" y="310641"/>
                  </a:lnTo>
                  <a:lnTo>
                    <a:pt x="142366" y="315503"/>
                  </a:lnTo>
                  <a:lnTo>
                    <a:pt x="140715" y="317245"/>
                  </a:lnTo>
                  <a:lnTo>
                    <a:pt x="127335" y="323213"/>
                  </a:lnTo>
                  <a:lnTo>
                    <a:pt x="96726" y="337073"/>
                  </a:lnTo>
                  <a:lnTo>
                    <a:pt x="41020" y="364235"/>
                  </a:lnTo>
                  <a:lnTo>
                    <a:pt x="9999" y="388756"/>
                  </a:lnTo>
                  <a:lnTo>
                    <a:pt x="1660" y="433889"/>
                  </a:lnTo>
                  <a:lnTo>
                    <a:pt x="0" y="466089"/>
                  </a:lnTo>
                  <a:lnTo>
                    <a:pt x="117548" y="466089"/>
                  </a:lnTo>
                  <a:lnTo>
                    <a:pt x="177911" y="466089"/>
                  </a:lnTo>
                  <a:lnTo>
                    <a:pt x="200150" y="466089"/>
                  </a:lnTo>
                  <a:lnTo>
                    <a:pt x="203326" y="466089"/>
                  </a:lnTo>
                  <a:lnTo>
                    <a:pt x="316610" y="299592"/>
                  </a:lnTo>
                  <a:close/>
                </a:path>
                <a:path w="635634" h="485139">
                  <a:moveTo>
                    <a:pt x="293369" y="473709"/>
                  </a:moveTo>
                  <a:lnTo>
                    <a:pt x="635507" y="473709"/>
                  </a:lnTo>
                  <a:lnTo>
                    <a:pt x="553211" y="292353"/>
                  </a:lnTo>
                  <a:lnTo>
                    <a:pt x="487552" y="409447"/>
                  </a:lnTo>
                  <a:lnTo>
                    <a:pt x="438657" y="337311"/>
                  </a:lnTo>
                  <a:lnTo>
                    <a:pt x="384682" y="431291"/>
                  </a:lnTo>
                  <a:lnTo>
                    <a:pt x="350011" y="391413"/>
                  </a:lnTo>
                  <a:lnTo>
                    <a:pt x="293369" y="473709"/>
                  </a:lnTo>
                  <a:close/>
                </a:path>
                <a:path w="635634" h="485139">
                  <a:moveTo>
                    <a:pt x="240791" y="485139"/>
                  </a:moveTo>
                  <a:lnTo>
                    <a:pt x="346201" y="329183"/>
                  </a:lnTo>
                  <a:lnTo>
                    <a:pt x="379602" y="360044"/>
                  </a:lnTo>
                  <a:lnTo>
                    <a:pt x="440054" y="255650"/>
                  </a:lnTo>
                  <a:lnTo>
                    <a:pt x="485012" y="329183"/>
                  </a:lnTo>
                  <a:lnTo>
                    <a:pt x="557022" y="209295"/>
                  </a:lnTo>
                </a:path>
              </a:pathLst>
            </a:custGeom>
            <a:ln w="28956">
              <a:solidFill>
                <a:srgbClr val="93A6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34883" y="5156454"/>
              <a:ext cx="56515" cy="60960"/>
            </a:xfrm>
            <a:custGeom>
              <a:avLst/>
              <a:gdLst/>
              <a:ahLst/>
              <a:cxnLst/>
              <a:rect l="l" t="t" r="r" b="b"/>
              <a:pathLst>
                <a:path w="56515" h="60960">
                  <a:moveTo>
                    <a:pt x="56388" y="0"/>
                  </a:moveTo>
                  <a:lnTo>
                    <a:pt x="0" y="24638"/>
                  </a:lnTo>
                  <a:lnTo>
                    <a:pt x="56388" y="6096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93A6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25255" y="5196840"/>
              <a:ext cx="479425" cy="86995"/>
            </a:xfrm>
            <a:custGeom>
              <a:avLst/>
              <a:gdLst/>
              <a:ahLst/>
              <a:cxnLst/>
              <a:rect l="l" t="t" r="r" b="b"/>
              <a:pathLst>
                <a:path w="479425" h="86995">
                  <a:moveTo>
                    <a:pt x="435737" y="0"/>
                  </a:moveTo>
                  <a:lnTo>
                    <a:pt x="418824" y="3411"/>
                  </a:lnTo>
                  <a:lnTo>
                    <a:pt x="405018" y="12715"/>
                  </a:lnTo>
                  <a:lnTo>
                    <a:pt x="395714" y="26521"/>
                  </a:lnTo>
                  <a:lnTo>
                    <a:pt x="392302" y="43434"/>
                  </a:lnTo>
                  <a:lnTo>
                    <a:pt x="395714" y="60346"/>
                  </a:lnTo>
                  <a:lnTo>
                    <a:pt x="405018" y="74152"/>
                  </a:lnTo>
                  <a:lnTo>
                    <a:pt x="418824" y="83456"/>
                  </a:lnTo>
                  <a:lnTo>
                    <a:pt x="435737" y="86868"/>
                  </a:lnTo>
                  <a:lnTo>
                    <a:pt x="452596" y="83456"/>
                  </a:lnTo>
                  <a:lnTo>
                    <a:pt x="466407" y="74152"/>
                  </a:lnTo>
                  <a:lnTo>
                    <a:pt x="475742" y="60346"/>
                  </a:lnTo>
                  <a:lnTo>
                    <a:pt x="476235" y="57912"/>
                  </a:lnTo>
                  <a:lnTo>
                    <a:pt x="435737" y="57912"/>
                  </a:lnTo>
                  <a:lnTo>
                    <a:pt x="435737" y="28956"/>
                  </a:lnTo>
                  <a:lnTo>
                    <a:pt x="476235" y="28956"/>
                  </a:lnTo>
                  <a:lnTo>
                    <a:pt x="475742" y="26521"/>
                  </a:lnTo>
                  <a:lnTo>
                    <a:pt x="466407" y="12715"/>
                  </a:lnTo>
                  <a:lnTo>
                    <a:pt x="452596" y="3411"/>
                  </a:lnTo>
                  <a:lnTo>
                    <a:pt x="435737" y="0"/>
                  </a:lnTo>
                  <a:close/>
                </a:path>
                <a:path w="479425" h="86995">
                  <a:moveTo>
                    <a:pt x="395223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395223" y="57912"/>
                  </a:lnTo>
                  <a:lnTo>
                    <a:pt x="392302" y="43434"/>
                  </a:lnTo>
                  <a:lnTo>
                    <a:pt x="395223" y="28956"/>
                  </a:lnTo>
                  <a:close/>
                </a:path>
                <a:path w="479425" h="86995">
                  <a:moveTo>
                    <a:pt x="476235" y="28956"/>
                  </a:moveTo>
                  <a:lnTo>
                    <a:pt x="435737" y="28956"/>
                  </a:lnTo>
                  <a:lnTo>
                    <a:pt x="435737" y="57912"/>
                  </a:lnTo>
                  <a:lnTo>
                    <a:pt x="476235" y="57912"/>
                  </a:lnTo>
                  <a:lnTo>
                    <a:pt x="479171" y="43434"/>
                  </a:lnTo>
                  <a:lnTo>
                    <a:pt x="476235" y="28956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25255" y="3267455"/>
              <a:ext cx="479425" cy="86995"/>
            </a:xfrm>
            <a:custGeom>
              <a:avLst/>
              <a:gdLst/>
              <a:ahLst/>
              <a:cxnLst/>
              <a:rect l="l" t="t" r="r" b="b"/>
              <a:pathLst>
                <a:path w="479425" h="86995">
                  <a:moveTo>
                    <a:pt x="435737" y="0"/>
                  </a:moveTo>
                  <a:lnTo>
                    <a:pt x="418824" y="3411"/>
                  </a:lnTo>
                  <a:lnTo>
                    <a:pt x="405018" y="12715"/>
                  </a:lnTo>
                  <a:lnTo>
                    <a:pt x="395714" y="26521"/>
                  </a:lnTo>
                  <a:lnTo>
                    <a:pt x="392302" y="43434"/>
                  </a:lnTo>
                  <a:lnTo>
                    <a:pt x="395714" y="60346"/>
                  </a:lnTo>
                  <a:lnTo>
                    <a:pt x="405018" y="74152"/>
                  </a:lnTo>
                  <a:lnTo>
                    <a:pt x="418824" y="83456"/>
                  </a:lnTo>
                  <a:lnTo>
                    <a:pt x="435737" y="86868"/>
                  </a:lnTo>
                  <a:lnTo>
                    <a:pt x="452596" y="83456"/>
                  </a:lnTo>
                  <a:lnTo>
                    <a:pt x="466407" y="74152"/>
                  </a:lnTo>
                  <a:lnTo>
                    <a:pt x="475742" y="60346"/>
                  </a:lnTo>
                  <a:lnTo>
                    <a:pt x="476235" y="57912"/>
                  </a:lnTo>
                  <a:lnTo>
                    <a:pt x="435737" y="57912"/>
                  </a:lnTo>
                  <a:lnTo>
                    <a:pt x="435737" y="28956"/>
                  </a:lnTo>
                  <a:lnTo>
                    <a:pt x="476235" y="28956"/>
                  </a:lnTo>
                  <a:lnTo>
                    <a:pt x="475742" y="26521"/>
                  </a:lnTo>
                  <a:lnTo>
                    <a:pt x="466407" y="12715"/>
                  </a:lnTo>
                  <a:lnTo>
                    <a:pt x="452596" y="3411"/>
                  </a:lnTo>
                  <a:lnTo>
                    <a:pt x="435737" y="0"/>
                  </a:lnTo>
                  <a:close/>
                </a:path>
                <a:path w="479425" h="86995">
                  <a:moveTo>
                    <a:pt x="395223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395223" y="57912"/>
                  </a:lnTo>
                  <a:lnTo>
                    <a:pt x="392302" y="43434"/>
                  </a:lnTo>
                  <a:lnTo>
                    <a:pt x="395223" y="28956"/>
                  </a:lnTo>
                  <a:close/>
                </a:path>
                <a:path w="479425" h="86995">
                  <a:moveTo>
                    <a:pt x="476235" y="28956"/>
                  </a:moveTo>
                  <a:lnTo>
                    <a:pt x="435737" y="28956"/>
                  </a:lnTo>
                  <a:lnTo>
                    <a:pt x="435737" y="57912"/>
                  </a:lnTo>
                  <a:lnTo>
                    <a:pt x="476235" y="57912"/>
                  </a:lnTo>
                  <a:lnTo>
                    <a:pt x="479171" y="43434"/>
                  </a:lnTo>
                  <a:lnTo>
                    <a:pt x="476235" y="28956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25255" y="1280159"/>
              <a:ext cx="479425" cy="86995"/>
            </a:xfrm>
            <a:custGeom>
              <a:avLst/>
              <a:gdLst/>
              <a:ahLst/>
              <a:cxnLst/>
              <a:rect l="l" t="t" r="r" b="b"/>
              <a:pathLst>
                <a:path w="479425" h="86994">
                  <a:moveTo>
                    <a:pt x="435737" y="0"/>
                  </a:moveTo>
                  <a:lnTo>
                    <a:pt x="418824" y="3411"/>
                  </a:lnTo>
                  <a:lnTo>
                    <a:pt x="405018" y="12715"/>
                  </a:lnTo>
                  <a:lnTo>
                    <a:pt x="395714" y="26521"/>
                  </a:lnTo>
                  <a:lnTo>
                    <a:pt x="392302" y="43434"/>
                  </a:lnTo>
                  <a:lnTo>
                    <a:pt x="395714" y="60346"/>
                  </a:lnTo>
                  <a:lnTo>
                    <a:pt x="405018" y="74152"/>
                  </a:lnTo>
                  <a:lnTo>
                    <a:pt x="418824" y="83456"/>
                  </a:lnTo>
                  <a:lnTo>
                    <a:pt x="435737" y="86867"/>
                  </a:lnTo>
                  <a:lnTo>
                    <a:pt x="452596" y="83456"/>
                  </a:lnTo>
                  <a:lnTo>
                    <a:pt x="466407" y="74152"/>
                  </a:lnTo>
                  <a:lnTo>
                    <a:pt x="475742" y="60346"/>
                  </a:lnTo>
                  <a:lnTo>
                    <a:pt x="476235" y="57912"/>
                  </a:lnTo>
                  <a:lnTo>
                    <a:pt x="435737" y="57912"/>
                  </a:lnTo>
                  <a:lnTo>
                    <a:pt x="435737" y="28955"/>
                  </a:lnTo>
                  <a:lnTo>
                    <a:pt x="476235" y="28955"/>
                  </a:lnTo>
                  <a:lnTo>
                    <a:pt x="475742" y="26521"/>
                  </a:lnTo>
                  <a:lnTo>
                    <a:pt x="466407" y="12715"/>
                  </a:lnTo>
                  <a:lnTo>
                    <a:pt x="452596" y="3411"/>
                  </a:lnTo>
                  <a:lnTo>
                    <a:pt x="435737" y="0"/>
                  </a:lnTo>
                  <a:close/>
                </a:path>
                <a:path w="479425" h="86994">
                  <a:moveTo>
                    <a:pt x="395223" y="28955"/>
                  </a:moveTo>
                  <a:lnTo>
                    <a:pt x="0" y="28955"/>
                  </a:lnTo>
                  <a:lnTo>
                    <a:pt x="0" y="57912"/>
                  </a:lnTo>
                  <a:lnTo>
                    <a:pt x="395223" y="57912"/>
                  </a:lnTo>
                  <a:lnTo>
                    <a:pt x="392302" y="43434"/>
                  </a:lnTo>
                  <a:lnTo>
                    <a:pt x="395223" y="28955"/>
                  </a:lnTo>
                  <a:close/>
                </a:path>
                <a:path w="479425" h="86994">
                  <a:moveTo>
                    <a:pt x="476235" y="28955"/>
                  </a:moveTo>
                  <a:lnTo>
                    <a:pt x="435737" y="28955"/>
                  </a:lnTo>
                  <a:lnTo>
                    <a:pt x="435737" y="57912"/>
                  </a:lnTo>
                  <a:lnTo>
                    <a:pt x="476235" y="57912"/>
                  </a:lnTo>
                  <a:lnTo>
                    <a:pt x="479171" y="43434"/>
                  </a:lnTo>
                  <a:lnTo>
                    <a:pt x="476235" y="28955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81309" y="6134099"/>
              <a:ext cx="1540002" cy="27203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087104" y="3002280"/>
            <a:ext cx="221107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Increase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revenues by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2000" b="1" spc="-5" dirty="0">
                <a:solidFill>
                  <a:srgbClr val="FAAF34"/>
                </a:solidFill>
                <a:latin typeface="Calibri"/>
                <a:cs typeface="Calibri"/>
              </a:rPr>
              <a:t>15%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087104" y="4904232"/>
            <a:ext cx="268922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Improve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marketing spend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efficiency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C1D72E"/>
                </a:solidFill>
                <a:latin typeface="Calibri"/>
                <a:cs typeface="Calibri"/>
              </a:rPr>
              <a:t>10-30%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1" cy="64510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" y="253745"/>
              <a:ext cx="12188952" cy="61973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" y="0"/>
              <a:ext cx="7814309" cy="64228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97230" y="1653539"/>
            <a:ext cx="111442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Clicks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455" y="375665"/>
            <a:ext cx="1492758" cy="124434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84978" y="3617214"/>
            <a:ext cx="12426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marR="5080" indent="-34163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Abandon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partial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form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99482" y="2148839"/>
            <a:ext cx="1877567" cy="15468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33847" y="1653539"/>
            <a:ext cx="144018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Optimized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38294" y="384047"/>
            <a:ext cx="1804035" cy="1236345"/>
            <a:chOff x="4638294" y="384047"/>
            <a:chExt cx="1804035" cy="123634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1431" y="384047"/>
              <a:ext cx="1080515" cy="12359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20818" y="855725"/>
              <a:ext cx="207645" cy="209550"/>
            </a:xfrm>
            <a:custGeom>
              <a:avLst/>
              <a:gdLst/>
              <a:ahLst/>
              <a:cxnLst/>
              <a:rect l="l" t="t" r="r" b="b"/>
              <a:pathLst>
                <a:path w="207645" h="209550">
                  <a:moveTo>
                    <a:pt x="0" y="0"/>
                  </a:moveTo>
                  <a:lnTo>
                    <a:pt x="0" y="209550"/>
                  </a:lnTo>
                  <a:lnTo>
                    <a:pt x="207264" y="10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4702" y="907542"/>
              <a:ext cx="103632" cy="1036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8294" y="907542"/>
              <a:ext cx="103631" cy="10363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38601" y="1653539"/>
            <a:ext cx="128651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Targeted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31898" y="382524"/>
            <a:ext cx="5065395" cy="2632075"/>
            <a:chOff x="2231898" y="382524"/>
            <a:chExt cx="5065395" cy="263207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4754" y="382524"/>
              <a:ext cx="1491995" cy="12390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34234" y="855725"/>
              <a:ext cx="207645" cy="209550"/>
            </a:xfrm>
            <a:custGeom>
              <a:avLst/>
              <a:gdLst/>
              <a:ahLst/>
              <a:cxnLst/>
              <a:rect l="l" t="t" r="r" b="b"/>
              <a:pathLst>
                <a:path w="207644" h="209550">
                  <a:moveTo>
                    <a:pt x="0" y="0"/>
                  </a:moveTo>
                  <a:lnTo>
                    <a:pt x="0" y="209550"/>
                  </a:lnTo>
                  <a:lnTo>
                    <a:pt x="207264" y="10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9068" y="907542"/>
              <a:ext cx="103631" cy="103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898" y="907542"/>
              <a:ext cx="104393" cy="1036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3280" y="1076706"/>
              <a:ext cx="103631" cy="1036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61454" y="907542"/>
              <a:ext cx="103631" cy="1036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5045" y="907542"/>
              <a:ext cx="103631" cy="1036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8638" y="907542"/>
              <a:ext cx="103631" cy="1036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8707" y="1306829"/>
              <a:ext cx="103632" cy="1036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8707" y="1536191"/>
              <a:ext cx="103632" cy="1036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8707" y="1766315"/>
              <a:ext cx="103632" cy="1036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8707" y="1995677"/>
              <a:ext cx="103632" cy="1036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8707" y="2225802"/>
              <a:ext cx="103632" cy="1036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8707" y="2455163"/>
              <a:ext cx="103632" cy="1036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8707" y="2685288"/>
              <a:ext cx="103632" cy="1036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61454" y="2858262"/>
              <a:ext cx="103631" cy="1036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777227" y="2804922"/>
              <a:ext cx="207645" cy="209550"/>
            </a:xfrm>
            <a:custGeom>
              <a:avLst/>
              <a:gdLst/>
              <a:ahLst/>
              <a:cxnLst/>
              <a:rect l="l" t="t" r="r" b="b"/>
              <a:pathLst>
                <a:path w="207645" h="209550">
                  <a:moveTo>
                    <a:pt x="207264" y="0"/>
                  </a:moveTo>
                  <a:lnTo>
                    <a:pt x="0" y="104775"/>
                  </a:lnTo>
                  <a:lnTo>
                    <a:pt x="207264" y="209550"/>
                  </a:lnTo>
                  <a:lnTo>
                    <a:pt x="207264" y="0"/>
                  </a:lnTo>
                  <a:close/>
                </a:path>
              </a:pathLst>
            </a:custGeom>
            <a:solidFill>
              <a:srgbClr val="A6A6A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622295" y="3617214"/>
            <a:ext cx="2124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305" marR="5080" indent="-14224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Retargeting email: Personalized offer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Recommendations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53917" y="2234183"/>
            <a:ext cx="1930400" cy="1375410"/>
            <a:chOff x="3153917" y="2234183"/>
            <a:chExt cx="1930400" cy="1375410"/>
          </a:xfrm>
        </p:grpSpPr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3917" y="2234183"/>
              <a:ext cx="1031747" cy="137540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56759" y="2867405"/>
              <a:ext cx="104393" cy="1036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3929" y="2867405"/>
              <a:ext cx="103632" cy="10363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266437" y="2814827"/>
              <a:ext cx="207645" cy="208915"/>
            </a:xfrm>
            <a:custGeom>
              <a:avLst/>
              <a:gdLst/>
              <a:ahLst/>
              <a:cxnLst/>
              <a:rect l="l" t="t" r="r" b="b"/>
              <a:pathLst>
                <a:path w="207645" h="208914">
                  <a:moveTo>
                    <a:pt x="207263" y="0"/>
                  </a:moveTo>
                  <a:lnTo>
                    <a:pt x="0" y="104394"/>
                  </a:lnTo>
                  <a:lnTo>
                    <a:pt x="207263" y="208787"/>
                  </a:lnTo>
                  <a:lnTo>
                    <a:pt x="207263" y="0"/>
                  </a:lnTo>
                  <a:close/>
                </a:path>
              </a:pathLst>
            </a:custGeom>
            <a:solidFill>
              <a:srgbClr val="A6A6A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80432" y="2867405"/>
              <a:ext cx="103631" cy="10363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337055" y="5505958"/>
            <a:ext cx="1044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180" marR="5080" indent="-30480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Optimized banner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download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12597" y="2869692"/>
            <a:ext cx="5473700" cy="2722880"/>
            <a:chOff x="212597" y="2869692"/>
            <a:chExt cx="5473700" cy="2722880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517" y="4119372"/>
              <a:ext cx="2711196" cy="147294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852" y="2869692"/>
              <a:ext cx="103632" cy="1036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259" y="2869692"/>
              <a:ext cx="103632" cy="1036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667" y="2869692"/>
              <a:ext cx="104393" cy="1036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2597" y="3047238"/>
              <a:ext cx="103632" cy="1036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2597" y="3278124"/>
              <a:ext cx="103632" cy="10363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2597" y="3509772"/>
              <a:ext cx="103632" cy="10363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2597" y="3740658"/>
              <a:ext cx="103632" cy="10363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2597" y="3972306"/>
              <a:ext cx="103632" cy="1036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2597" y="4203192"/>
              <a:ext cx="103632" cy="10363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2597" y="4434840"/>
              <a:ext cx="103632" cy="1036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2597" y="4665726"/>
              <a:ext cx="103632" cy="10363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6259" y="4838700"/>
              <a:ext cx="103632" cy="10363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852" y="4838700"/>
              <a:ext cx="103632" cy="10363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15517" y="4786122"/>
              <a:ext cx="207645" cy="209550"/>
            </a:xfrm>
            <a:custGeom>
              <a:avLst/>
              <a:gdLst/>
              <a:ahLst/>
              <a:cxnLst/>
              <a:rect l="l" t="t" r="r" b="b"/>
              <a:pathLst>
                <a:path w="207644" h="209550">
                  <a:moveTo>
                    <a:pt x="0" y="0"/>
                  </a:moveTo>
                  <a:lnTo>
                    <a:pt x="0" y="209550"/>
                  </a:lnTo>
                  <a:lnTo>
                    <a:pt x="207263" y="10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79926" y="4359402"/>
              <a:ext cx="1706118" cy="106299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11880" y="4849368"/>
              <a:ext cx="104394" cy="10363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5471" y="4849368"/>
              <a:ext cx="103631" cy="10363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79064" y="4849368"/>
              <a:ext cx="103632" cy="10363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813809" y="4796790"/>
              <a:ext cx="207645" cy="208915"/>
            </a:xfrm>
            <a:custGeom>
              <a:avLst/>
              <a:gdLst/>
              <a:ahLst/>
              <a:cxnLst/>
              <a:rect l="l" t="t" r="r" b="b"/>
              <a:pathLst>
                <a:path w="207645" h="208914">
                  <a:moveTo>
                    <a:pt x="0" y="0"/>
                  </a:moveTo>
                  <a:lnTo>
                    <a:pt x="0" y="208787"/>
                  </a:lnTo>
                  <a:lnTo>
                    <a:pt x="207263" y="104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071620" y="5505958"/>
            <a:ext cx="1578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Targeted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push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notification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near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store/point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interest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99479" y="5505958"/>
            <a:ext cx="16338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Receives personalized offers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recommendations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in-store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kiosk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709665" y="4247388"/>
            <a:ext cx="1421130" cy="1259840"/>
            <a:chOff x="5709665" y="4247388"/>
            <a:chExt cx="1421130" cy="1259840"/>
          </a:xfrm>
        </p:grpSpPr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66509" y="4247388"/>
              <a:ext cx="764286" cy="125958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7503" y="4849368"/>
              <a:ext cx="103632" cy="10363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665" y="4849368"/>
              <a:ext cx="103632" cy="10363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138671" y="4796790"/>
              <a:ext cx="208279" cy="208915"/>
            </a:xfrm>
            <a:custGeom>
              <a:avLst/>
              <a:gdLst/>
              <a:ahLst/>
              <a:cxnLst/>
              <a:rect l="l" t="t" r="r" b="b"/>
              <a:pathLst>
                <a:path w="208279" h="208914">
                  <a:moveTo>
                    <a:pt x="0" y="0"/>
                  </a:moveTo>
                  <a:lnTo>
                    <a:pt x="0" y="208787"/>
                  </a:lnTo>
                  <a:lnTo>
                    <a:pt x="208025" y="104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42441" y="3617214"/>
            <a:ext cx="1167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Personalized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mobile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02386" y="2083307"/>
            <a:ext cx="7956550" cy="3669665"/>
            <a:chOff x="802386" y="2083307"/>
            <a:chExt cx="7956550" cy="3669665"/>
          </a:xfrm>
        </p:grpSpPr>
        <p:pic>
          <p:nvPicPr>
            <p:cNvPr id="73" name="object 7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2386" y="2083307"/>
              <a:ext cx="988313" cy="16413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45969" y="2867405"/>
              <a:ext cx="103631" cy="10363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2377" y="2867405"/>
              <a:ext cx="103632" cy="10363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8786" y="2867405"/>
              <a:ext cx="104393" cy="10363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5956" y="2867405"/>
              <a:ext cx="103631" cy="10363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741169" y="2814827"/>
              <a:ext cx="207645" cy="208915"/>
            </a:xfrm>
            <a:custGeom>
              <a:avLst/>
              <a:gdLst/>
              <a:ahLst/>
              <a:cxnLst/>
              <a:rect l="l" t="t" r="r" b="b"/>
              <a:pathLst>
                <a:path w="207644" h="208914">
                  <a:moveTo>
                    <a:pt x="207263" y="0"/>
                  </a:moveTo>
                  <a:lnTo>
                    <a:pt x="0" y="104394"/>
                  </a:lnTo>
                  <a:lnTo>
                    <a:pt x="207263" y="208787"/>
                  </a:lnTo>
                  <a:lnTo>
                    <a:pt x="207263" y="0"/>
                  </a:lnTo>
                  <a:close/>
                </a:path>
              </a:pathLst>
            </a:custGeom>
            <a:solidFill>
              <a:srgbClr val="A6A6A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3981" y="2867405"/>
              <a:ext cx="103631" cy="10363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86521" y="5634697"/>
              <a:ext cx="393192" cy="11770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99426" y="4160392"/>
              <a:ext cx="1159002" cy="136334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98486" y="4462272"/>
              <a:ext cx="964692" cy="963929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9282683" y="1203503"/>
            <a:ext cx="2137410" cy="3255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5425">
              <a:lnSpc>
                <a:spcPct val="1312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6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on-site</a:t>
            </a:r>
            <a:r>
              <a:rPr sz="16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actions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Any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on-site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views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313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Engagement: page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views 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Engagement: time on site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Engagement: score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Revenue</a:t>
            </a:r>
            <a:endParaRPr sz="1600">
              <a:latin typeface="Calibri"/>
              <a:cs typeface="Calibri"/>
            </a:endParaRPr>
          </a:p>
          <a:p>
            <a:pPr marL="12700" marR="445134">
              <a:lnSpc>
                <a:spcPct val="1313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Offline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conversion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events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9355328" y="722121"/>
            <a:ext cx="2794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DADDDF"/>
                </a:solidFill>
              </a:rPr>
              <a:t>Success</a:t>
            </a:r>
            <a:r>
              <a:rPr sz="2000" spc="10" dirty="0">
                <a:solidFill>
                  <a:srgbClr val="DADDDF"/>
                </a:solidFill>
              </a:rPr>
              <a:t> </a:t>
            </a:r>
            <a:r>
              <a:rPr sz="2000" spc="-5" dirty="0">
                <a:solidFill>
                  <a:srgbClr val="DADDDF"/>
                </a:solidFill>
              </a:rPr>
              <a:t>events</a:t>
            </a:r>
            <a:r>
              <a:rPr sz="2000" spc="5" dirty="0">
                <a:solidFill>
                  <a:srgbClr val="DADDDF"/>
                </a:solidFill>
              </a:rPr>
              <a:t> </a:t>
            </a:r>
            <a:r>
              <a:rPr sz="2000" spc="-5" dirty="0">
                <a:solidFill>
                  <a:srgbClr val="DADDDF"/>
                </a:solidFill>
              </a:rPr>
              <a:t>can</a:t>
            </a:r>
            <a:r>
              <a:rPr sz="2000" dirty="0">
                <a:solidFill>
                  <a:srgbClr val="DADDDF"/>
                </a:solidFill>
              </a:rPr>
              <a:t> </a:t>
            </a:r>
            <a:r>
              <a:rPr sz="2000" spc="-5" dirty="0">
                <a:solidFill>
                  <a:srgbClr val="DADDDF"/>
                </a:solidFill>
              </a:rPr>
              <a:t>include</a:t>
            </a:r>
            <a:endParaRPr sz="2000"/>
          </a:p>
        </p:txBody>
      </p:sp>
      <p:grpSp>
        <p:nvGrpSpPr>
          <p:cNvPr id="85" name="object 85"/>
          <p:cNvGrpSpPr/>
          <p:nvPr/>
        </p:nvGrpSpPr>
        <p:grpSpPr>
          <a:xfrm>
            <a:off x="7267956" y="585216"/>
            <a:ext cx="1992630" cy="4480560"/>
            <a:chOff x="7267956" y="585216"/>
            <a:chExt cx="1992630" cy="4480560"/>
          </a:xfrm>
        </p:grpSpPr>
        <p:sp>
          <p:nvSpPr>
            <p:cNvPr id="86" name="object 86"/>
            <p:cNvSpPr/>
            <p:nvPr/>
          </p:nvSpPr>
          <p:spPr>
            <a:xfrm>
              <a:off x="7267956" y="4856225"/>
              <a:ext cx="208279" cy="209550"/>
            </a:xfrm>
            <a:custGeom>
              <a:avLst/>
              <a:gdLst/>
              <a:ahLst/>
              <a:cxnLst/>
              <a:rect l="l" t="t" r="r" b="b"/>
              <a:pathLst>
                <a:path w="208279" h="209550">
                  <a:moveTo>
                    <a:pt x="0" y="0"/>
                  </a:moveTo>
                  <a:lnTo>
                    <a:pt x="0" y="209550"/>
                  </a:lnTo>
                  <a:lnTo>
                    <a:pt x="208025" y="10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620506" y="58521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40" y="640080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940546" y="1076706"/>
              <a:ext cx="186055" cy="3274060"/>
            </a:xfrm>
            <a:custGeom>
              <a:avLst/>
              <a:gdLst/>
              <a:ahLst/>
              <a:cxnLst/>
              <a:rect l="l" t="t" r="r" b="b"/>
              <a:pathLst>
                <a:path w="186054" h="3274060">
                  <a:moveTo>
                    <a:pt x="0" y="0"/>
                  </a:moveTo>
                  <a:lnTo>
                    <a:pt x="0" y="3273552"/>
                  </a:lnTo>
                </a:path>
                <a:path w="186054" h="3274060">
                  <a:moveTo>
                    <a:pt x="3048" y="3256026"/>
                  </a:moveTo>
                  <a:lnTo>
                    <a:pt x="185927" y="3256026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102090" y="4287774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44957" y="0"/>
                  </a:moveTo>
                  <a:lnTo>
                    <a:pt x="27431" y="3524"/>
                  </a:lnTo>
                  <a:lnTo>
                    <a:pt x="13144" y="13144"/>
                  </a:lnTo>
                  <a:lnTo>
                    <a:pt x="3524" y="27431"/>
                  </a:lnTo>
                  <a:lnTo>
                    <a:pt x="0" y="44957"/>
                  </a:lnTo>
                  <a:lnTo>
                    <a:pt x="3524" y="62483"/>
                  </a:lnTo>
                  <a:lnTo>
                    <a:pt x="13144" y="76771"/>
                  </a:lnTo>
                  <a:lnTo>
                    <a:pt x="27431" y="86391"/>
                  </a:lnTo>
                  <a:lnTo>
                    <a:pt x="44957" y="89915"/>
                  </a:lnTo>
                  <a:lnTo>
                    <a:pt x="62483" y="86391"/>
                  </a:lnTo>
                  <a:lnTo>
                    <a:pt x="76771" y="76771"/>
                  </a:lnTo>
                  <a:lnTo>
                    <a:pt x="86391" y="62483"/>
                  </a:lnTo>
                  <a:lnTo>
                    <a:pt x="89915" y="44957"/>
                  </a:lnTo>
                  <a:lnTo>
                    <a:pt x="86391" y="27431"/>
                  </a:lnTo>
                  <a:lnTo>
                    <a:pt x="76771" y="13144"/>
                  </a:lnTo>
                  <a:lnTo>
                    <a:pt x="62483" y="3524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943594" y="401269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102090" y="396773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44957" y="0"/>
                  </a:moveTo>
                  <a:lnTo>
                    <a:pt x="27431" y="3524"/>
                  </a:lnTo>
                  <a:lnTo>
                    <a:pt x="13144" y="13144"/>
                  </a:lnTo>
                  <a:lnTo>
                    <a:pt x="3524" y="27432"/>
                  </a:lnTo>
                  <a:lnTo>
                    <a:pt x="0" y="44958"/>
                  </a:lnTo>
                  <a:lnTo>
                    <a:pt x="3524" y="62484"/>
                  </a:lnTo>
                  <a:lnTo>
                    <a:pt x="13144" y="76771"/>
                  </a:lnTo>
                  <a:lnTo>
                    <a:pt x="27431" y="86391"/>
                  </a:lnTo>
                  <a:lnTo>
                    <a:pt x="44957" y="89916"/>
                  </a:lnTo>
                  <a:lnTo>
                    <a:pt x="62483" y="86391"/>
                  </a:lnTo>
                  <a:lnTo>
                    <a:pt x="76771" y="76771"/>
                  </a:lnTo>
                  <a:lnTo>
                    <a:pt x="86391" y="62484"/>
                  </a:lnTo>
                  <a:lnTo>
                    <a:pt x="89915" y="44958"/>
                  </a:lnTo>
                  <a:lnTo>
                    <a:pt x="86391" y="27432"/>
                  </a:lnTo>
                  <a:lnTo>
                    <a:pt x="76771" y="13144"/>
                  </a:lnTo>
                  <a:lnTo>
                    <a:pt x="62483" y="3524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943594" y="3692651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102090" y="3646932"/>
              <a:ext cx="90170" cy="90805"/>
            </a:xfrm>
            <a:custGeom>
              <a:avLst/>
              <a:gdLst/>
              <a:ahLst/>
              <a:cxnLst/>
              <a:rect l="l" t="t" r="r" b="b"/>
              <a:pathLst>
                <a:path w="90170" h="90804">
                  <a:moveTo>
                    <a:pt x="44957" y="0"/>
                  </a:moveTo>
                  <a:lnTo>
                    <a:pt x="27431" y="3565"/>
                  </a:lnTo>
                  <a:lnTo>
                    <a:pt x="13144" y="13287"/>
                  </a:lnTo>
                  <a:lnTo>
                    <a:pt x="3524" y="27699"/>
                  </a:lnTo>
                  <a:lnTo>
                    <a:pt x="0" y="45339"/>
                  </a:lnTo>
                  <a:lnTo>
                    <a:pt x="3524" y="62978"/>
                  </a:lnTo>
                  <a:lnTo>
                    <a:pt x="13144" y="77390"/>
                  </a:lnTo>
                  <a:lnTo>
                    <a:pt x="27431" y="87112"/>
                  </a:lnTo>
                  <a:lnTo>
                    <a:pt x="44957" y="90678"/>
                  </a:lnTo>
                  <a:lnTo>
                    <a:pt x="62483" y="87112"/>
                  </a:lnTo>
                  <a:lnTo>
                    <a:pt x="76771" y="77390"/>
                  </a:lnTo>
                  <a:lnTo>
                    <a:pt x="86391" y="62978"/>
                  </a:lnTo>
                  <a:lnTo>
                    <a:pt x="89915" y="45339"/>
                  </a:lnTo>
                  <a:lnTo>
                    <a:pt x="86391" y="27699"/>
                  </a:lnTo>
                  <a:lnTo>
                    <a:pt x="76771" y="13287"/>
                  </a:lnTo>
                  <a:lnTo>
                    <a:pt x="62483" y="3565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943594" y="337185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102090" y="3326892"/>
              <a:ext cx="90170" cy="90805"/>
            </a:xfrm>
            <a:custGeom>
              <a:avLst/>
              <a:gdLst/>
              <a:ahLst/>
              <a:cxnLst/>
              <a:rect l="l" t="t" r="r" b="b"/>
              <a:pathLst>
                <a:path w="90170" h="90804">
                  <a:moveTo>
                    <a:pt x="44957" y="0"/>
                  </a:moveTo>
                  <a:lnTo>
                    <a:pt x="27431" y="3565"/>
                  </a:lnTo>
                  <a:lnTo>
                    <a:pt x="13144" y="13287"/>
                  </a:lnTo>
                  <a:lnTo>
                    <a:pt x="3524" y="27699"/>
                  </a:lnTo>
                  <a:lnTo>
                    <a:pt x="0" y="45338"/>
                  </a:lnTo>
                  <a:lnTo>
                    <a:pt x="3524" y="62978"/>
                  </a:lnTo>
                  <a:lnTo>
                    <a:pt x="13144" y="77390"/>
                  </a:lnTo>
                  <a:lnTo>
                    <a:pt x="27431" y="87112"/>
                  </a:lnTo>
                  <a:lnTo>
                    <a:pt x="44957" y="90678"/>
                  </a:lnTo>
                  <a:lnTo>
                    <a:pt x="62483" y="87112"/>
                  </a:lnTo>
                  <a:lnTo>
                    <a:pt x="76771" y="77390"/>
                  </a:lnTo>
                  <a:lnTo>
                    <a:pt x="86391" y="62978"/>
                  </a:lnTo>
                  <a:lnTo>
                    <a:pt x="89915" y="45338"/>
                  </a:lnTo>
                  <a:lnTo>
                    <a:pt x="86391" y="27699"/>
                  </a:lnTo>
                  <a:lnTo>
                    <a:pt x="76771" y="13287"/>
                  </a:lnTo>
                  <a:lnTo>
                    <a:pt x="62483" y="3565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943594" y="305181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102090" y="3006851"/>
              <a:ext cx="90170" cy="90805"/>
            </a:xfrm>
            <a:custGeom>
              <a:avLst/>
              <a:gdLst/>
              <a:ahLst/>
              <a:cxnLst/>
              <a:rect l="l" t="t" r="r" b="b"/>
              <a:pathLst>
                <a:path w="90170" h="90805">
                  <a:moveTo>
                    <a:pt x="44957" y="0"/>
                  </a:moveTo>
                  <a:lnTo>
                    <a:pt x="27431" y="3565"/>
                  </a:lnTo>
                  <a:lnTo>
                    <a:pt x="13144" y="13287"/>
                  </a:lnTo>
                  <a:lnTo>
                    <a:pt x="3524" y="27699"/>
                  </a:lnTo>
                  <a:lnTo>
                    <a:pt x="0" y="45338"/>
                  </a:lnTo>
                  <a:lnTo>
                    <a:pt x="3524" y="62978"/>
                  </a:lnTo>
                  <a:lnTo>
                    <a:pt x="13144" y="77390"/>
                  </a:lnTo>
                  <a:lnTo>
                    <a:pt x="27431" y="87112"/>
                  </a:lnTo>
                  <a:lnTo>
                    <a:pt x="44957" y="90677"/>
                  </a:lnTo>
                  <a:lnTo>
                    <a:pt x="62483" y="87112"/>
                  </a:lnTo>
                  <a:lnTo>
                    <a:pt x="76771" y="77390"/>
                  </a:lnTo>
                  <a:lnTo>
                    <a:pt x="86391" y="62978"/>
                  </a:lnTo>
                  <a:lnTo>
                    <a:pt x="89915" y="45338"/>
                  </a:lnTo>
                  <a:lnTo>
                    <a:pt x="86391" y="27699"/>
                  </a:lnTo>
                  <a:lnTo>
                    <a:pt x="76771" y="13287"/>
                  </a:lnTo>
                  <a:lnTo>
                    <a:pt x="62483" y="3565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943594" y="273177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102090" y="2686811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44957" y="0"/>
                  </a:moveTo>
                  <a:lnTo>
                    <a:pt x="27431" y="3524"/>
                  </a:lnTo>
                  <a:lnTo>
                    <a:pt x="13144" y="13144"/>
                  </a:lnTo>
                  <a:lnTo>
                    <a:pt x="3524" y="27432"/>
                  </a:lnTo>
                  <a:lnTo>
                    <a:pt x="0" y="44958"/>
                  </a:lnTo>
                  <a:lnTo>
                    <a:pt x="3524" y="62484"/>
                  </a:lnTo>
                  <a:lnTo>
                    <a:pt x="13144" y="76771"/>
                  </a:lnTo>
                  <a:lnTo>
                    <a:pt x="27431" y="86391"/>
                  </a:lnTo>
                  <a:lnTo>
                    <a:pt x="44957" y="89915"/>
                  </a:lnTo>
                  <a:lnTo>
                    <a:pt x="62483" y="86391"/>
                  </a:lnTo>
                  <a:lnTo>
                    <a:pt x="76771" y="76771"/>
                  </a:lnTo>
                  <a:lnTo>
                    <a:pt x="86391" y="62484"/>
                  </a:lnTo>
                  <a:lnTo>
                    <a:pt x="89915" y="44958"/>
                  </a:lnTo>
                  <a:lnTo>
                    <a:pt x="86391" y="27431"/>
                  </a:lnTo>
                  <a:lnTo>
                    <a:pt x="76771" y="13144"/>
                  </a:lnTo>
                  <a:lnTo>
                    <a:pt x="62483" y="3524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943594" y="241173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02090" y="236677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44957" y="0"/>
                  </a:moveTo>
                  <a:lnTo>
                    <a:pt x="27431" y="3524"/>
                  </a:lnTo>
                  <a:lnTo>
                    <a:pt x="13144" y="13144"/>
                  </a:lnTo>
                  <a:lnTo>
                    <a:pt x="3524" y="27431"/>
                  </a:lnTo>
                  <a:lnTo>
                    <a:pt x="0" y="44957"/>
                  </a:lnTo>
                  <a:lnTo>
                    <a:pt x="3524" y="62484"/>
                  </a:lnTo>
                  <a:lnTo>
                    <a:pt x="13144" y="76771"/>
                  </a:lnTo>
                  <a:lnTo>
                    <a:pt x="27431" y="86391"/>
                  </a:lnTo>
                  <a:lnTo>
                    <a:pt x="44957" y="89915"/>
                  </a:lnTo>
                  <a:lnTo>
                    <a:pt x="62483" y="86391"/>
                  </a:lnTo>
                  <a:lnTo>
                    <a:pt x="76771" y="76771"/>
                  </a:lnTo>
                  <a:lnTo>
                    <a:pt x="86391" y="62483"/>
                  </a:lnTo>
                  <a:lnTo>
                    <a:pt x="89915" y="44957"/>
                  </a:lnTo>
                  <a:lnTo>
                    <a:pt x="86391" y="27431"/>
                  </a:lnTo>
                  <a:lnTo>
                    <a:pt x="76771" y="13144"/>
                  </a:lnTo>
                  <a:lnTo>
                    <a:pt x="62483" y="3524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43594" y="209169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102090" y="2045969"/>
              <a:ext cx="90170" cy="90805"/>
            </a:xfrm>
            <a:custGeom>
              <a:avLst/>
              <a:gdLst/>
              <a:ahLst/>
              <a:cxnLst/>
              <a:rect l="l" t="t" r="r" b="b"/>
              <a:pathLst>
                <a:path w="90170" h="90805">
                  <a:moveTo>
                    <a:pt x="44957" y="0"/>
                  </a:moveTo>
                  <a:lnTo>
                    <a:pt x="27431" y="3565"/>
                  </a:lnTo>
                  <a:lnTo>
                    <a:pt x="13144" y="13287"/>
                  </a:lnTo>
                  <a:lnTo>
                    <a:pt x="3524" y="27699"/>
                  </a:lnTo>
                  <a:lnTo>
                    <a:pt x="0" y="45338"/>
                  </a:lnTo>
                  <a:lnTo>
                    <a:pt x="3524" y="62978"/>
                  </a:lnTo>
                  <a:lnTo>
                    <a:pt x="13144" y="77390"/>
                  </a:lnTo>
                  <a:lnTo>
                    <a:pt x="27431" y="87112"/>
                  </a:lnTo>
                  <a:lnTo>
                    <a:pt x="44957" y="90677"/>
                  </a:lnTo>
                  <a:lnTo>
                    <a:pt x="62483" y="87112"/>
                  </a:lnTo>
                  <a:lnTo>
                    <a:pt x="76771" y="77390"/>
                  </a:lnTo>
                  <a:lnTo>
                    <a:pt x="86391" y="62978"/>
                  </a:lnTo>
                  <a:lnTo>
                    <a:pt x="89915" y="45338"/>
                  </a:lnTo>
                  <a:lnTo>
                    <a:pt x="86391" y="27699"/>
                  </a:lnTo>
                  <a:lnTo>
                    <a:pt x="76771" y="13287"/>
                  </a:lnTo>
                  <a:lnTo>
                    <a:pt x="62483" y="3565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943594" y="1770888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102090" y="1725930"/>
              <a:ext cx="90170" cy="90805"/>
            </a:xfrm>
            <a:custGeom>
              <a:avLst/>
              <a:gdLst/>
              <a:ahLst/>
              <a:cxnLst/>
              <a:rect l="l" t="t" r="r" b="b"/>
              <a:pathLst>
                <a:path w="90170" h="90805">
                  <a:moveTo>
                    <a:pt x="44957" y="0"/>
                  </a:moveTo>
                  <a:lnTo>
                    <a:pt x="27431" y="3565"/>
                  </a:lnTo>
                  <a:lnTo>
                    <a:pt x="13144" y="13287"/>
                  </a:lnTo>
                  <a:lnTo>
                    <a:pt x="3524" y="27699"/>
                  </a:lnTo>
                  <a:lnTo>
                    <a:pt x="0" y="45339"/>
                  </a:lnTo>
                  <a:lnTo>
                    <a:pt x="3524" y="62978"/>
                  </a:lnTo>
                  <a:lnTo>
                    <a:pt x="13144" y="77390"/>
                  </a:lnTo>
                  <a:lnTo>
                    <a:pt x="27431" y="87112"/>
                  </a:lnTo>
                  <a:lnTo>
                    <a:pt x="44957" y="90678"/>
                  </a:lnTo>
                  <a:lnTo>
                    <a:pt x="62483" y="87112"/>
                  </a:lnTo>
                  <a:lnTo>
                    <a:pt x="76771" y="77390"/>
                  </a:lnTo>
                  <a:lnTo>
                    <a:pt x="86391" y="62978"/>
                  </a:lnTo>
                  <a:lnTo>
                    <a:pt x="89915" y="45339"/>
                  </a:lnTo>
                  <a:lnTo>
                    <a:pt x="86391" y="27699"/>
                  </a:lnTo>
                  <a:lnTo>
                    <a:pt x="76771" y="13287"/>
                  </a:lnTo>
                  <a:lnTo>
                    <a:pt x="62483" y="3565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943594" y="1450848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28956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102090" y="140589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69">
                  <a:moveTo>
                    <a:pt x="44957" y="0"/>
                  </a:moveTo>
                  <a:lnTo>
                    <a:pt x="27431" y="3524"/>
                  </a:lnTo>
                  <a:lnTo>
                    <a:pt x="13144" y="13144"/>
                  </a:lnTo>
                  <a:lnTo>
                    <a:pt x="3524" y="27432"/>
                  </a:lnTo>
                  <a:lnTo>
                    <a:pt x="0" y="44958"/>
                  </a:lnTo>
                  <a:lnTo>
                    <a:pt x="3524" y="62484"/>
                  </a:lnTo>
                  <a:lnTo>
                    <a:pt x="13144" y="76771"/>
                  </a:lnTo>
                  <a:lnTo>
                    <a:pt x="27431" y="86391"/>
                  </a:lnTo>
                  <a:lnTo>
                    <a:pt x="44957" y="89915"/>
                  </a:lnTo>
                  <a:lnTo>
                    <a:pt x="62483" y="86391"/>
                  </a:lnTo>
                  <a:lnTo>
                    <a:pt x="76771" y="76771"/>
                  </a:lnTo>
                  <a:lnTo>
                    <a:pt x="86391" y="62484"/>
                  </a:lnTo>
                  <a:lnTo>
                    <a:pt x="89915" y="44958"/>
                  </a:lnTo>
                  <a:lnTo>
                    <a:pt x="86391" y="27431"/>
                  </a:lnTo>
                  <a:lnTo>
                    <a:pt x="76771" y="13144"/>
                  </a:lnTo>
                  <a:lnTo>
                    <a:pt x="62483" y="3524"/>
                  </a:lnTo>
                  <a:lnTo>
                    <a:pt x="4495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95366" y="680617"/>
              <a:ext cx="338975" cy="460044"/>
            </a:xfrm>
            <a:prstGeom prst="rect">
              <a:avLst/>
            </a:prstGeom>
          </p:spPr>
        </p:pic>
      </p:grpSp>
      <p:sp>
        <p:nvSpPr>
          <p:cNvPr id="109" name="object 10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08442" y="992124"/>
              <a:ext cx="4053840" cy="2712085"/>
            </a:xfrm>
            <a:custGeom>
              <a:avLst/>
              <a:gdLst/>
              <a:ahLst/>
              <a:cxnLst/>
              <a:rect l="l" t="t" r="r" b="b"/>
              <a:pathLst>
                <a:path w="4053840" h="2712085">
                  <a:moveTo>
                    <a:pt x="4053840" y="0"/>
                  </a:moveTo>
                  <a:lnTo>
                    <a:pt x="0" y="0"/>
                  </a:lnTo>
                  <a:lnTo>
                    <a:pt x="0" y="2711958"/>
                  </a:lnTo>
                  <a:lnTo>
                    <a:pt x="4053840" y="2711958"/>
                  </a:lnTo>
                  <a:lnTo>
                    <a:pt x="4053840" y="0"/>
                  </a:lnTo>
                  <a:close/>
                </a:path>
              </a:pathLst>
            </a:custGeom>
            <a:solidFill>
              <a:srgbClr val="C1D72E">
                <a:alpha val="2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1553" y="992124"/>
              <a:ext cx="4053840" cy="2712085"/>
            </a:xfrm>
            <a:custGeom>
              <a:avLst/>
              <a:gdLst/>
              <a:ahLst/>
              <a:cxnLst/>
              <a:rect l="l" t="t" r="r" b="b"/>
              <a:pathLst>
                <a:path w="4053840" h="2712085">
                  <a:moveTo>
                    <a:pt x="4053840" y="0"/>
                  </a:moveTo>
                  <a:lnTo>
                    <a:pt x="0" y="0"/>
                  </a:lnTo>
                  <a:lnTo>
                    <a:pt x="0" y="2711958"/>
                  </a:lnTo>
                  <a:lnTo>
                    <a:pt x="4053840" y="2711958"/>
                  </a:lnTo>
                  <a:lnTo>
                    <a:pt x="4053840" y="0"/>
                  </a:lnTo>
                  <a:close/>
                </a:path>
              </a:pathLst>
            </a:custGeom>
            <a:solidFill>
              <a:srgbClr val="F9A21F">
                <a:alpha val="2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92124"/>
              <a:ext cx="4053840" cy="2712085"/>
            </a:xfrm>
            <a:custGeom>
              <a:avLst/>
              <a:gdLst/>
              <a:ahLst/>
              <a:cxnLst/>
              <a:rect l="l" t="t" r="r" b="b"/>
              <a:pathLst>
                <a:path w="4053840" h="2712085">
                  <a:moveTo>
                    <a:pt x="4053840" y="0"/>
                  </a:moveTo>
                  <a:lnTo>
                    <a:pt x="0" y="0"/>
                  </a:lnTo>
                  <a:lnTo>
                    <a:pt x="0" y="2711958"/>
                  </a:lnTo>
                  <a:lnTo>
                    <a:pt x="4053840" y="2711958"/>
                  </a:lnTo>
                  <a:lnTo>
                    <a:pt x="4053840" y="0"/>
                  </a:lnTo>
                  <a:close/>
                </a:path>
              </a:pathLst>
            </a:custGeom>
            <a:solidFill>
              <a:srgbClr val="0FA6DF">
                <a:alpha val="2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9580" y="3898391"/>
              <a:ext cx="4053840" cy="2546350"/>
            </a:xfrm>
            <a:custGeom>
              <a:avLst/>
              <a:gdLst/>
              <a:ahLst/>
              <a:cxnLst/>
              <a:rect l="l" t="t" r="r" b="b"/>
              <a:pathLst>
                <a:path w="4053840" h="2546350">
                  <a:moveTo>
                    <a:pt x="4053839" y="0"/>
                  </a:moveTo>
                  <a:lnTo>
                    <a:pt x="0" y="0"/>
                  </a:lnTo>
                  <a:lnTo>
                    <a:pt x="0" y="2545842"/>
                  </a:lnTo>
                  <a:lnTo>
                    <a:pt x="4053839" y="2545842"/>
                  </a:lnTo>
                  <a:lnTo>
                    <a:pt x="4053839" y="0"/>
                  </a:lnTo>
                  <a:close/>
                </a:path>
              </a:pathLst>
            </a:custGeom>
            <a:solidFill>
              <a:srgbClr val="252525">
                <a:alpha val="6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34790" y="3898391"/>
              <a:ext cx="4053840" cy="2546350"/>
            </a:xfrm>
            <a:custGeom>
              <a:avLst/>
              <a:gdLst/>
              <a:ahLst/>
              <a:cxnLst/>
              <a:rect l="l" t="t" r="r" b="b"/>
              <a:pathLst>
                <a:path w="4053840" h="2546350">
                  <a:moveTo>
                    <a:pt x="4053840" y="0"/>
                  </a:moveTo>
                  <a:lnTo>
                    <a:pt x="0" y="0"/>
                  </a:lnTo>
                  <a:lnTo>
                    <a:pt x="0" y="2545842"/>
                  </a:lnTo>
                  <a:lnTo>
                    <a:pt x="4053840" y="2545842"/>
                  </a:lnTo>
                  <a:lnTo>
                    <a:pt x="4053840" y="0"/>
                  </a:lnTo>
                  <a:close/>
                </a:path>
              </a:pathLst>
            </a:custGeom>
            <a:solidFill>
              <a:srgbClr val="171717">
                <a:alpha val="6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898391"/>
              <a:ext cx="4053840" cy="2546350"/>
            </a:xfrm>
            <a:custGeom>
              <a:avLst/>
              <a:gdLst/>
              <a:ahLst/>
              <a:cxnLst/>
              <a:rect l="l" t="t" r="r" b="b"/>
              <a:pathLst>
                <a:path w="4053840" h="2546350">
                  <a:moveTo>
                    <a:pt x="4053840" y="0"/>
                  </a:moveTo>
                  <a:lnTo>
                    <a:pt x="0" y="0"/>
                  </a:lnTo>
                  <a:lnTo>
                    <a:pt x="0" y="2545842"/>
                  </a:lnTo>
                  <a:lnTo>
                    <a:pt x="4053840" y="2545842"/>
                  </a:lnTo>
                  <a:lnTo>
                    <a:pt x="4053840" y="0"/>
                  </a:lnTo>
                  <a:close/>
                </a:path>
              </a:pathLst>
            </a:custGeom>
            <a:solidFill>
              <a:srgbClr val="252525">
                <a:alpha val="6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22" y="1636776"/>
              <a:ext cx="3854196" cy="19362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802" y="1002791"/>
              <a:ext cx="1879092" cy="674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8352" y="10667"/>
              <a:ext cx="894588" cy="9044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9709" y="1002791"/>
              <a:ext cx="1539239" cy="674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9783" y="1002791"/>
              <a:ext cx="2392679" cy="6743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116821" y="1068832"/>
            <a:ext cx="2019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Goals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23" y="1636776"/>
            <a:ext cx="11240770" cy="2438400"/>
            <a:chOff x="1523" y="1636776"/>
            <a:chExt cx="11240770" cy="243840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1623" y="1636776"/>
              <a:ext cx="2932937" cy="18478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8938" y="1636776"/>
              <a:ext cx="2212848" cy="18478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23" y="3704082"/>
              <a:ext cx="4250690" cy="371475"/>
            </a:xfrm>
            <a:custGeom>
              <a:avLst/>
              <a:gdLst/>
              <a:ahLst/>
              <a:cxnLst/>
              <a:rect l="l" t="t" r="r" b="b"/>
              <a:pathLst>
                <a:path w="4250690" h="371475">
                  <a:moveTo>
                    <a:pt x="4064889" y="0"/>
                  </a:moveTo>
                  <a:lnTo>
                    <a:pt x="0" y="0"/>
                  </a:lnTo>
                  <a:lnTo>
                    <a:pt x="0" y="371094"/>
                  </a:lnTo>
                  <a:lnTo>
                    <a:pt x="4064889" y="371094"/>
                  </a:lnTo>
                  <a:lnTo>
                    <a:pt x="4250436" y="185547"/>
                  </a:lnTo>
                  <a:lnTo>
                    <a:pt x="4064889" y="0"/>
                  </a:lnTo>
                  <a:close/>
                </a:path>
              </a:pathLst>
            </a:custGeom>
            <a:solidFill>
              <a:srgbClr val="0FA6D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6701" y="4180840"/>
            <a:ext cx="29800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A/B…n</a:t>
            </a:r>
            <a:r>
              <a:rPr sz="16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testing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variants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9145" y="4820920"/>
            <a:ext cx="34937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Multivariate</a:t>
            </a:r>
            <a:r>
              <a:rPr sz="16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testing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combo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contribution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0469" y="5461000"/>
            <a:ext cx="16135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Auto-allocation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Self-optimizing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52670" y="4180840"/>
            <a:ext cx="24739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Geo-targeting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Geo-location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GPS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targeting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25415" y="4820920"/>
            <a:ext cx="27292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Account/profile-based</a:t>
            </a:r>
            <a:r>
              <a:rPr sz="16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targeting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Rules-based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66385" y="5552440"/>
            <a:ext cx="24479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9410">
              <a:lnSpc>
                <a:spcPct val="100000"/>
              </a:lnSpc>
              <a:spcBef>
                <a:spcPts val="100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Behavioral targeting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endParaRPr sz="1600">
              <a:latin typeface="Calibri"/>
              <a:cs typeface="Calibri"/>
            </a:endParaRPr>
          </a:p>
          <a:p>
            <a:pPr marL="615315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affinity/scores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39885" y="4180840"/>
            <a:ext cx="28124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Personalized</a:t>
            </a:r>
            <a:r>
              <a:rPr sz="16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recommendations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Automating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best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suggestions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24468" y="4820920"/>
            <a:ext cx="26454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Automated</a:t>
            </a:r>
            <a:r>
              <a:rPr sz="16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personalization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Automating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rank-ordered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offers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01252" y="5461000"/>
            <a:ext cx="2293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3890">
              <a:lnSpc>
                <a:spcPct val="100000"/>
              </a:lnSpc>
              <a:spcBef>
                <a:spcPts val="100"/>
              </a:spcBef>
            </a:pPr>
            <a:r>
              <a:rPr sz="16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Auto-target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6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6281420" cy="109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</a:t>
            </a:r>
            <a:r>
              <a:rPr sz="2400" spc="-5" dirty="0"/>
              <a:t> scalable</a:t>
            </a:r>
            <a:r>
              <a:rPr sz="2400" spc="-25" dirty="0"/>
              <a:t> </a:t>
            </a:r>
            <a:r>
              <a:rPr sz="2400" spc="-10" dirty="0"/>
              <a:t>experience</a:t>
            </a:r>
            <a:r>
              <a:rPr sz="2400" spc="-35" dirty="0"/>
              <a:t> </a:t>
            </a:r>
            <a:r>
              <a:rPr sz="2400" spc="-10" dirty="0"/>
              <a:t>optimization</a:t>
            </a:r>
            <a:r>
              <a:rPr sz="2400" spc="-25" dirty="0"/>
              <a:t> </a:t>
            </a:r>
            <a:r>
              <a:rPr sz="2400" spc="-15" dirty="0"/>
              <a:t>platform</a:t>
            </a:r>
            <a:endParaRPr sz="240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/>
          </a:p>
          <a:p>
            <a:pPr marL="911225">
              <a:lnSpc>
                <a:spcPct val="100000"/>
              </a:lnSpc>
              <a:tabLst>
                <a:tab pos="5128260" algn="l"/>
              </a:tabLst>
            </a:pPr>
            <a:r>
              <a:rPr sz="2400" spc="-5" dirty="0"/>
              <a:t>Expe</a:t>
            </a:r>
            <a:r>
              <a:rPr sz="2400" spc="-10" dirty="0"/>
              <a:t>r</a:t>
            </a:r>
            <a:r>
              <a:rPr sz="2400" dirty="0"/>
              <a:t>iences	</a:t>
            </a:r>
            <a:r>
              <a:rPr sz="2400" spc="-190" dirty="0"/>
              <a:t>T</a:t>
            </a:r>
            <a:r>
              <a:rPr sz="2400" dirty="0"/>
              <a:t>a</a:t>
            </a:r>
            <a:r>
              <a:rPr sz="2400" spc="-40" dirty="0"/>
              <a:t>r</a:t>
            </a:r>
            <a:r>
              <a:rPr sz="2400" spc="-20" dirty="0"/>
              <a:t>g</a:t>
            </a:r>
            <a:r>
              <a:rPr sz="2400" spc="-15" dirty="0"/>
              <a:t>e</a:t>
            </a:r>
            <a:r>
              <a:rPr sz="2400" dirty="0"/>
              <a:t>ting</a:t>
            </a:r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1721866" y="3708145"/>
            <a:ext cx="80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66794" y="3704082"/>
            <a:ext cx="4220210" cy="371475"/>
          </a:xfrm>
          <a:custGeom>
            <a:avLst/>
            <a:gdLst/>
            <a:ahLst/>
            <a:cxnLst/>
            <a:rect l="l" t="t" r="r" b="b"/>
            <a:pathLst>
              <a:path w="4220209" h="371475">
                <a:moveTo>
                  <a:pt x="4034408" y="0"/>
                </a:moveTo>
                <a:lnTo>
                  <a:pt x="0" y="0"/>
                </a:lnTo>
                <a:lnTo>
                  <a:pt x="185546" y="185547"/>
                </a:lnTo>
                <a:lnTo>
                  <a:pt x="0" y="371094"/>
                </a:lnTo>
                <a:lnTo>
                  <a:pt x="4034408" y="371094"/>
                </a:lnTo>
                <a:lnTo>
                  <a:pt x="4219956" y="185547"/>
                </a:lnTo>
                <a:lnTo>
                  <a:pt x="4034408" y="0"/>
                </a:lnTo>
                <a:close/>
              </a:path>
            </a:pathLst>
          </a:custGeom>
          <a:solidFill>
            <a:srgbClr val="F9A21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571491" y="3708145"/>
            <a:ext cx="306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RULES-BASED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89392" y="3704082"/>
            <a:ext cx="4102735" cy="371475"/>
          </a:xfrm>
          <a:custGeom>
            <a:avLst/>
            <a:gdLst/>
            <a:ahLst/>
            <a:cxnLst/>
            <a:rect l="l" t="t" r="r" b="b"/>
            <a:pathLst>
              <a:path w="4102734" h="371475">
                <a:moveTo>
                  <a:pt x="4102607" y="0"/>
                </a:moveTo>
                <a:lnTo>
                  <a:pt x="0" y="0"/>
                </a:lnTo>
                <a:lnTo>
                  <a:pt x="201167" y="185547"/>
                </a:lnTo>
                <a:lnTo>
                  <a:pt x="0" y="371094"/>
                </a:lnTo>
                <a:lnTo>
                  <a:pt x="4102607" y="371094"/>
                </a:lnTo>
                <a:lnTo>
                  <a:pt x="4102607" y="0"/>
                </a:lnTo>
                <a:close/>
              </a:path>
            </a:pathLst>
          </a:custGeom>
          <a:solidFill>
            <a:srgbClr val="C1D72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04656" y="3708145"/>
            <a:ext cx="3133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ALGORITHMIC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4273" y="912875"/>
              <a:ext cx="3959860" cy="806450"/>
            </a:xfrm>
            <a:custGeom>
              <a:avLst/>
              <a:gdLst/>
              <a:ahLst/>
              <a:cxnLst/>
              <a:rect l="l" t="t" r="r" b="b"/>
              <a:pathLst>
                <a:path w="3959859" h="806450">
                  <a:moveTo>
                    <a:pt x="3959352" y="0"/>
                  </a:moveTo>
                  <a:lnTo>
                    <a:pt x="0" y="0"/>
                  </a:lnTo>
                  <a:lnTo>
                    <a:pt x="0" y="806196"/>
                  </a:lnTo>
                  <a:lnTo>
                    <a:pt x="3959352" y="806196"/>
                  </a:lnTo>
                  <a:lnTo>
                    <a:pt x="3959352" y="0"/>
                  </a:lnTo>
                  <a:close/>
                </a:path>
              </a:pathLst>
            </a:custGeom>
            <a:solidFill>
              <a:srgbClr val="C4D42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6088" y="912875"/>
              <a:ext cx="3961765" cy="806450"/>
            </a:xfrm>
            <a:custGeom>
              <a:avLst/>
              <a:gdLst/>
              <a:ahLst/>
              <a:cxnLst/>
              <a:rect l="l" t="t" r="r" b="b"/>
              <a:pathLst>
                <a:path w="3961765" h="806450">
                  <a:moveTo>
                    <a:pt x="3961638" y="0"/>
                  </a:moveTo>
                  <a:lnTo>
                    <a:pt x="0" y="0"/>
                  </a:lnTo>
                  <a:lnTo>
                    <a:pt x="0" y="806196"/>
                  </a:lnTo>
                  <a:lnTo>
                    <a:pt x="3961638" y="806196"/>
                  </a:lnTo>
                  <a:lnTo>
                    <a:pt x="3961638" y="0"/>
                  </a:lnTo>
                  <a:close/>
                </a:path>
              </a:pathLst>
            </a:custGeom>
            <a:solidFill>
              <a:srgbClr val="0FA6D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4740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Rules-based</a:t>
            </a:r>
            <a:r>
              <a:rPr sz="2400" spc="-15" dirty="0"/>
              <a:t> personalization strategies</a:t>
            </a:r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466088" y="5250179"/>
            <a:ext cx="3961765" cy="1066165"/>
          </a:xfrm>
          <a:custGeom>
            <a:avLst/>
            <a:gdLst/>
            <a:ahLst/>
            <a:cxnLst/>
            <a:rect l="l" t="t" r="r" b="b"/>
            <a:pathLst>
              <a:path w="3961765" h="1066164">
                <a:moveTo>
                  <a:pt x="3961638" y="0"/>
                </a:moveTo>
                <a:lnTo>
                  <a:pt x="0" y="0"/>
                </a:lnTo>
                <a:lnTo>
                  <a:pt x="0" y="1066038"/>
                </a:lnTo>
                <a:lnTo>
                  <a:pt x="3961638" y="1066038"/>
                </a:lnTo>
                <a:lnTo>
                  <a:pt x="3961638" y="0"/>
                </a:lnTo>
                <a:close/>
              </a:path>
            </a:pathLst>
          </a:custGeom>
          <a:solidFill>
            <a:srgbClr val="009ADD">
              <a:alpha val="2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57172" y="5384291"/>
            <a:ext cx="33362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map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experiences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pre-defined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segments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based on mutually identified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strategies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66850" y="1718310"/>
            <a:ext cx="9257030" cy="4598035"/>
            <a:chOff x="1466850" y="1718310"/>
            <a:chExt cx="9257030" cy="45980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4950" y="1756410"/>
              <a:ext cx="3883152" cy="35501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85900" y="1737360"/>
              <a:ext cx="3921760" cy="3588385"/>
            </a:xfrm>
            <a:custGeom>
              <a:avLst/>
              <a:gdLst/>
              <a:ahLst/>
              <a:cxnLst/>
              <a:rect l="l" t="t" r="r" b="b"/>
              <a:pathLst>
                <a:path w="3921760" h="3588385">
                  <a:moveTo>
                    <a:pt x="0" y="3588258"/>
                  </a:moveTo>
                  <a:lnTo>
                    <a:pt x="3921252" y="3588258"/>
                  </a:lnTo>
                  <a:lnTo>
                    <a:pt x="3921252" y="0"/>
                  </a:lnTo>
                  <a:lnTo>
                    <a:pt x="0" y="0"/>
                  </a:lnTo>
                  <a:lnTo>
                    <a:pt x="0" y="3588258"/>
                  </a:lnTo>
                  <a:close/>
                </a:path>
              </a:pathLst>
            </a:custGeom>
            <a:ln w="38099">
              <a:solidFill>
                <a:srgbClr val="009A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64273" y="5250180"/>
              <a:ext cx="3959860" cy="1066165"/>
            </a:xfrm>
            <a:custGeom>
              <a:avLst/>
              <a:gdLst/>
              <a:ahLst/>
              <a:cxnLst/>
              <a:rect l="l" t="t" r="r" b="b"/>
              <a:pathLst>
                <a:path w="3959859" h="1066164">
                  <a:moveTo>
                    <a:pt x="3959352" y="0"/>
                  </a:moveTo>
                  <a:lnTo>
                    <a:pt x="0" y="0"/>
                  </a:lnTo>
                  <a:lnTo>
                    <a:pt x="0" y="1066038"/>
                  </a:lnTo>
                  <a:lnTo>
                    <a:pt x="3959352" y="1066038"/>
                  </a:lnTo>
                  <a:lnTo>
                    <a:pt x="3959352" y="0"/>
                  </a:lnTo>
                  <a:close/>
                </a:path>
              </a:pathLst>
            </a:custGeom>
            <a:solidFill>
              <a:srgbClr val="ACBE3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90511" y="5384291"/>
            <a:ext cx="3754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 marR="5080" indent="-9080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Recency/Frequency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scorers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defined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page category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(category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affinity)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62750" y="1718310"/>
            <a:ext cx="3968115" cy="3626485"/>
            <a:chOff x="6762750" y="1718310"/>
            <a:chExt cx="3968115" cy="362648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0850" y="1756410"/>
              <a:ext cx="3891534" cy="355015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81800" y="1737360"/>
              <a:ext cx="3930015" cy="3588385"/>
            </a:xfrm>
            <a:custGeom>
              <a:avLst/>
              <a:gdLst/>
              <a:ahLst/>
              <a:cxnLst/>
              <a:rect l="l" t="t" r="r" b="b"/>
              <a:pathLst>
                <a:path w="3930015" h="3588385">
                  <a:moveTo>
                    <a:pt x="0" y="3588258"/>
                  </a:moveTo>
                  <a:lnTo>
                    <a:pt x="3929634" y="3588258"/>
                  </a:lnTo>
                  <a:lnTo>
                    <a:pt x="3929634" y="0"/>
                  </a:lnTo>
                  <a:lnTo>
                    <a:pt x="0" y="0"/>
                  </a:lnTo>
                  <a:lnTo>
                    <a:pt x="0" y="3588258"/>
                  </a:lnTo>
                  <a:close/>
                </a:path>
              </a:pathLst>
            </a:custGeom>
            <a:ln w="38100">
              <a:solidFill>
                <a:srgbClr val="A1AD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85900" y="1028191"/>
            <a:ext cx="3921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3755" marR="3276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ACCOUNT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 PROFILE-BASED </a:t>
            </a:r>
            <a:r>
              <a:rPr sz="1800" spc="-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80972" y="1053846"/>
            <a:ext cx="544830" cy="546735"/>
            <a:chOff x="1680972" y="1053846"/>
            <a:chExt cx="544830" cy="546735"/>
          </a:xfrm>
        </p:grpSpPr>
        <p:sp>
          <p:nvSpPr>
            <p:cNvPr id="20" name="object 20"/>
            <p:cNvSpPr/>
            <p:nvPr/>
          </p:nvSpPr>
          <p:spPr>
            <a:xfrm>
              <a:off x="1695450" y="1139952"/>
              <a:ext cx="444500" cy="445770"/>
            </a:xfrm>
            <a:custGeom>
              <a:avLst/>
              <a:gdLst/>
              <a:ahLst/>
              <a:cxnLst/>
              <a:rect l="l" t="t" r="r" b="b"/>
              <a:pathLst>
                <a:path w="444500" h="445769">
                  <a:moveTo>
                    <a:pt x="401574" y="90932"/>
                  </a:moveTo>
                  <a:lnTo>
                    <a:pt x="419492" y="120336"/>
                  </a:lnTo>
                  <a:lnTo>
                    <a:pt x="432911" y="152241"/>
                  </a:lnTo>
                  <a:lnTo>
                    <a:pt x="441328" y="186479"/>
                  </a:lnTo>
                  <a:lnTo>
                    <a:pt x="444245" y="222885"/>
                  </a:lnTo>
                  <a:lnTo>
                    <a:pt x="439728" y="267794"/>
                  </a:lnTo>
                  <a:lnTo>
                    <a:pt x="426773" y="309627"/>
                  </a:lnTo>
                  <a:lnTo>
                    <a:pt x="406279" y="347487"/>
                  </a:lnTo>
                  <a:lnTo>
                    <a:pt x="379142" y="380476"/>
                  </a:lnTo>
                  <a:lnTo>
                    <a:pt x="346261" y="407696"/>
                  </a:lnTo>
                  <a:lnTo>
                    <a:pt x="308532" y="428249"/>
                  </a:lnTo>
                  <a:lnTo>
                    <a:pt x="266854" y="441240"/>
                  </a:lnTo>
                  <a:lnTo>
                    <a:pt x="222123" y="445770"/>
                  </a:lnTo>
                  <a:lnTo>
                    <a:pt x="177391" y="441240"/>
                  </a:lnTo>
                  <a:lnTo>
                    <a:pt x="135713" y="428249"/>
                  </a:lnTo>
                  <a:lnTo>
                    <a:pt x="97984" y="407696"/>
                  </a:lnTo>
                  <a:lnTo>
                    <a:pt x="65103" y="380476"/>
                  </a:lnTo>
                  <a:lnTo>
                    <a:pt x="37966" y="347487"/>
                  </a:lnTo>
                  <a:lnTo>
                    <a:pt x="17472" y="309627"/>
                  </a:lnTo>
                  <a:lnTo>
                    <a:pt x="4517" y="267794"/>
                  </a:lnTo>
                  <a:lnTo>
                    <a:pt x="0" y="222885"/>
                  </a:lnTo>
                  <a:lnTo>
                    <a:pt x="4517" y="177975"/>
                  </a:lnTo>
                  <a:lnTo>
                    <a:pt x="17472" y="136142"/>
                  </a:lnTo>
                  <a:lnTo>
                    <a:pt x="37966" y="98282"/>
                  </a:lnTo>
                  <a:lnTo>
                    <a:pt x="65103" y="65293"/>
                  </a:lnTo>
                  <a:lnTo>
                    <a:pt x="97984" y="38073"/>
                  </a:lnTo>
                  <a:lnTo>
                    <a:pt x="135713" y="17520"/>
                  </a:lnTo>
                  <a:lnTo>
                    <a:pt x="177391" y="4529"/>
                  </a:lnTo>
                  <a:lnTo>
                    <a:pt x="222123" y="0"/>
                  </a:lnTo>
                  <a:lnTo>
                    <a:pt x="258708" y="2919"/>
                  </a:lnTo>
                  <a:lnTo>
                    <a:pt x="293449" y="11350"/>
                  </a:lnTo>
                  <a:lnTo>
                    <a:pt x="325832" y="24806"/>
                  </a:lnTo>
                  <a:lnTo>
                    <a:pt x="355345" y="42799"/>
                  </a:lnTo>
                </a:path>
                <a:path w="444500" h="445769">
                  <a:moveTo>
                    <a:pt x="333756" y="156463"/>
                  </a:moveTo>
                  <a:lnTo>
                    <a:pt x="340756" y="171588"/>
                  </a:lnTo>
                  <a:lnTo>
                    <a:pt x="345757" y="187547"/>
                  </a:lnTo>
                  <a:lnTo>
                    <a:pt x="348757" y="204505"/>
                  </a:lnTo>
                  <a:lnTo>
                    <a:pt x="349757" y="222631"/>
                  </a:lnTo>
                  <a:lnTo>
                    <a:pt x="339756" y="272897"/>
                  </a:lnTo>
                  <a:lnTo>
                    <a:pt x="312419" y="313769"/>
                  </a:lnTo>
                  <a:lnTo>
                    <a:pt x="271748" y="341235"/>
                  </a:lnTo>
                  <a:lnTo>
                    <a:pt x="221742" y="351282"/>
                  </a:lnTo>
                  <a:lnTo>
                    <a:pt x="171735" y="341235"/>
                  </a:lnTo>
                  <a:lnTo>
                    <a:pt x="131063" y="313769"/>
                  </a:lnTo>
                  <a:lnTo>
                    <a:pt x="103727" y="272897"/>
                  </a:lnTo>
                  <a:lnTo>
                    <a:pt x="93725" y="222631"/>
                  </a:lnTo>
                  <a:lnTo>
                    <a:pt x="103727" y="172086"/>
                  </a:lnTo>
                  <a:lnTo>
                    <a:pt x="131063" y="130603"/>
                  </a:lnTo>
                  <a:lnTo>
                    <a:pt x="171735" y="102526"/>
                  </a:lnTo>
                  <a:lnTo>
                    <a:pt x="221742" y="92201"/>
                  </a:lnTo>
                  <a:lnTo>
                    <a:pt x="239772" y="93481"/>
                  </a:lnTo>
                  <a:lnTo>
                    <a:pt x="256635" y="97107"/>
                  </a:lnTo>
                  <a:lnTo>
                    <a:pt x="272498" y="102756"/>
                  </a:lnTo>
                  <a:lnTo>
                    <a:pt x="287527" y="110109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0550" y="1053846"/>
              <a:ext cx="365251" cy="3667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95450" y="1139952"/>
              <a:ext cx="444500" cy="445770"/>
            </a:xfrm>
            <a:custGeom>
              <a:avLst/>
              <a:gdLst/>
              <a:ahLst/>
              <a:cxnLst/>
              <a:rect l="l" t="t" r="r" b="b"/>
              <a:pathLst>
                <a:path w="444500" h="445769">
                  <a:moveTo>
                    <a:pt x="401574" y="90932"/>
                  </a:moveTo>
                  <a:lnTo>
                    <a:pt x="419492" y="120336"/>
                  </a:lnTo>
                  <a:lnTo>
                    <a:pt x="432911" y="152241"/>
                  </a:lnTo>
                  <a:lnTo>
                    <a:pt x="441328" y="186479"/>
                  </a:lnTo>
                  <a:lnTo>
                    <a:pt x="444245" y="222885"/>
                  </a:lnTo>
                  <a:lnTo>
                    <a:pt x="439728" y="267794"/>
                  </a:lnTo>
                  <a:lnTo>
                    <a:pt x="426773" y="309627"/>
                  </a:lnTo>
                  <a:lnTo>
                    <a:pt x="406279" y="347487"/>
                  </a:lnTo>
                  <a:lnTo>
                    <a:pt x="379142" y="380476"/>
                  </a:lnTo>
                  <a:lnTo>
                    <a:pt x="346261" y="407696"/>
                  </a:lnTo>
                  <a:lnTo>
                    <a:pt x="308532" y="428249"/>
                  </a:lnTo>
                  <a:lnTo>
                    <a:pt x="266854" y="441240"/>
                  </a:lnTo>
                  <a:lnTo>
                    <a:pt x="222123" y="445770"/>
                  </a:lnTo>
                  <a:lnTo>
                    <a:pt x="177391" y="441240"/>
                  </a:lnTo>
                  <a:lnTo>
                    <a:pt x="135713" y="428249"/>
                  </a:lnTo>
                  <a:lnTo>
                    <a:pt x="97984" y="407696"/>
                  </a:lnTo>
                  <a:lnTo>
                    <a:pt x="65103" y="380476"/>
                  </a:lnTo>
                  <a:lnTo>
                    <a:pt x="37966" y="347487"/>
                  </a:lnTo>
                  <a:lnTo>
                    <a:pt x="17472" y="309627"/>
                  </a:lnTo>
                  <a:lnTo>
                    <a:pt x="4517" y="267794"/>
                  </a:lnTo>
                  <a:lnTo>
                    <a:pt x="0" y="222885"/>
                  </a:lnTo>
                  <a:lnTo>
                    <a:pt x="4517" y="177975"/>
                  </a:lnTo>
                  <a:lnTo>
                    <a:pt x="17472" y="136142"/>
                  </a:lnTo>
                  <a:lnTo>
                    <a:pt x="37966" y="98282"/>
                  </a:lnTo>
                  <a:lnTo>
                    <a:pt x="65103" y="65293"/>
                  </a:lnTo>
                  <a:lnTo>
                    <a:pt x="97984" y="38073"/>
                  </a:lnTo>
                  <a:lnTo>
                    <a:pt x="135713" y="17520"/>
                  </a:lnTo>
                  <a:lnTo>
                    <a:pt x="177391" y="4529"/>
                  </a:lnTo>
                  <a:lnTo>
                    <a:pt x="222123" y="0"/>
                  </a:lnTo>
                  <a:lnTo>
                    <a:pt x="258708" y="2919"/>
                  </a:lnTo>
                  <a:lnTo>
                    <a:pt x="293449" y="11350"/>
                  </a:lnTo>
                  <a:lnTo>
                    <a:pt x="325832" y="24806"/>
                  </a:lnTo>
                  <a:lnTo>
                    <a:pt x="355345" y="42799"/>
                  </a:lnTo>
                </a:path>
                <a:path w="444500" h="445769">
                  <a:moveTo>
                    <a:pt x="333756" y="156463"/>
                  </a:moveTo>
                  <a:lnTo>
                    <a:pt x="340756" y="171588"/>
                  </a:lnTo>
                  <a:lnTo>
                    <a:pt x="345757" y="187547"/>
                  </a:lnTo>
                  <a:lnTo>
                    <a:pt x="348757" y="204505"/>
                  </a:lnTo>
                  <a:lnTo>
                    <a:pt x="349757" y="222631"/>
                  </a:lnTo>
                  <a:lnTo>
                    <a:pt x="339756" y="272897"/>
                  </a:lnTo>
                  <a:lnTo>
                    <a:pt x="312419" y="313769"/>
                  </a:lnTo>
                  <a:lnTo>
                    <a:pt x="271748" y="341235"/>
                  </a:lnTo>
                  <a:lnTo>
                    <a:pt x="221742" y="351282"/>
                  </a:lnTo>
                  <a:lnTo>
                    <a:pt x="171735" y="341235"/>
                  </a:lnTo>
                  <a:lnTo>
                    <a:pt x="131063" y="313769"/>
                  </a:lnTo>
                  <a:lnTo>
                    <a:pt x="103727" y="272897"/>
                  </a:lnTo>
                  <a:lnTo>
                    <a:pt x="93725" y="222631"/>
                  </a:lnTo>
                  <a:lnTo>
                    <a:pt x="103727" y="172086"/>
                  </a:lnTo>
                  <a:lnTo>
                    <a:pt x="131063" y="130603"/>
                  </a:lnTo>
                  <a:lnTo>
                    <a:pt x="171735" y="102526"/>
                  </a:lnTo>
                  <a:lnTo>
                    <a:pt x="221742" y="92201"/>
                  </a:lnTo>
                  <a:lnTo>
                    <a:pt x="239772" y="93481"/>
                  </a:lnTo>
                  <a:lnTo>
                    <a:pt x="256635" y="97107"/>
                  </a:lnTo>
                  <a:lnTo>
                    <a:pt x="272498" y="102756"/>
                  </a:lnTo>
                  <a:lnTo>
                    <a:pt x="287527" y="110109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0550" y="1053846"/>
              <a:ext cx="365251" cy="36677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781800" y="1163320"/>
            <a:ext cx="3930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379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BEHAVIORAL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207757" y="1049274"/>
            <a:ext cx="575310" cy="579120"/>
            <a:chOff x="7207757" y="1049274"/>
            <a:chExt cx="575310" cy="579120"/>
          </a:xfrm>
        </p:grpSpPr>
        <p:sp>
          <p:nvSpPr>
            <p:cNvPr id="26" name="object 26"/>
            <p:cNvSpPr/>
            <p:nvPr/>
          </p:nvSpPr>
          <p:spPr>
            <a:xfrm>
              <a:off x="7222235" y="1063752"/>
              <a:ext cx="546735" cy="550545"/>
            </a:xfrm>
            <a:custGeom>
              <a:avLst/>
              <a:gdLst/>
              <a:ahLst/>
              <a:cxnLst/>
              <a:rect l="l" t="t" r="r" b="b"/>
              <a:pathLst>
                <a:path w="546734" h="550544">
                  <a:moveTo>
                    <a:pt x="546354" y="249047"/>
                  </a:moveTo>
                  <a:lnTo>
                    <a:pt x="508688" y="249047"/>
                  </a:lnTo>
                  <a:lnTo>
                    <a:pt x="489346" y="249047"/>
                  </a:lnTo>
                  <a:lnTo>
                    <a:pt x="482220" y="249047"/>
                  </a:lnTo>
                  <a:lnTo>
                    <a:pt x="481203" y="249047"/>
                  </a:lnTo>
                  <a:lnTo>
                    <a:pt x="470358" y="203412"/>
                  </a:lnTo>
                  <a:lnTo>
                    <a:pt x="450158" y="162019"/>
                  </a:lnTo>
                  <a:lnTo>
                    <a:pt x="421766" y="126206"/>
                  </a:lnTo>
                  <a:lnTo>
                    <a:pt x="386348" y="97314"/>
                  </a:lnTo>
                  <a:lnTo>
                    <a:pt x="345066" y="76685"/>
                  </a:lnTo>
                  <a:lnTo>
                    <a:pt x="299085" y="65659"/>
                  </a:lnTo>
                  <a:lnTo>
                    <a:pt x="299085" y="27699"/>
                  </a:lnTo>
                  <a:lnTo>
                    <a:pt x="299085" y="8207"/>
                  </a:lnTo>
                  <a:lnTo>
                    <a:pt x="299085" y="1025"/>
                  </a:lnTo>
                  <a:lnTo>
                    <a:pt x="299085" y="0"/>
                  </a:lnTo>
                  <a:lnTo>
                    <a:pt x="269128" y="0"/>
                  </a:lnTo>
                  <a:lnTo>
                    <a:pt x="253746" y="0"/>
                  </a:lnTo>
                  <a:lnTo>
                    <a:pt x="248078" y="0"/>
                  </a:lnTo>
                  <a:lnTo>
                    <a:pt x="247269" y="0"/>
                  </a:lnTo>
                  <a:lnTo>
                    <a:pt x="247269" y="37959"/>
                  </a:lnTo>
                  <a:lnTo>
                    <a:pt x="247269" y="57451"/>
                  </a:lnTo>
                  <a:lnTo>
                    <a:pt x="247269" y="64633"/>
                  </a:lnTo>
                  <a:lnTo>
                    <a:pt x="247269" y="65659"/>
                  </a:lnTo>
                  <a:lnTo>
                    <a:pt x="201287" y="76685"/>
                  </a:lnTo>
                  <a:lnTo>
                    <a:pt x="160005" y="97314"/>
                  </a:lnTo>
                  <a:lnTo>
                    <a:pt x="124587" y="126206"/>
                  </a:lnTo>
                  <a:lnTo>
                    <a:pt x="96195" y="162019"/>
                  </a:lnTo>
                  <a:lnTo>
                    <a:pt x="75995" y="203412"/>
                  </a:lnTo>
                  <a:lnTo>
                    <a:pt x="65150" y="249047"/>
                  </a:lnTo>
                  <a:lnTo>
                    <a:pt x="27485" y="249047"/>
                  </a:lnTo>
                  <a:lnTo>
                    <a:pt x="8143" y="249047"/>
                  </a:lnTo>
                  <a:lnTo>
                    <a:pt x="1017" y="249047"/>
                  </a:lnTo>
                  <a:lnTo>
                    <a:pt x="0" y="249047"/>
                  </a:lnTo>
                  <a:lnTo>
                    <a:pt x="0" y="279149"/>
                  </a:lnTo>
                  <a:lnTo>
                    <a:pt x="0" y="294608"/>
                  </a:lnTo>
                  <a:lnTo>
                    <a:pt x="0" y="300303"/>
                  </a:lnTo>
                  <a:lnTo>
                    <a:pt x="0" y="301117"/>
                  </a:lnTo>
                  <a:lnTo>
                    <a:pt x="37665" y="301117"/>
                  </a:lnTo>
                  <a:lnTo>
                    <a:pt x="57007" y="301117"/>
                  </a:lnTo>
                  <a:lnTo>
                    <a:pt x="64133" y="301117"/>
                  </a:lnTo>
                  <a:lnTo>
                    <a:pt x="65150" y="301117"/>
                  </a:lnTo>
                  <a:lnTo>
                    <a:pt x="75995" y="347412"/>
                  </a:lnTo>
                  <a:lnTo>
                    <a:pt x="96195" y="388991"/>
                  </a:lnTo>
                  <a:lnTo>
                    <a:pt x="124587" y="424672"/>
                  </a:lnTo>
                  <a:lnTo>
                    <a:pt x="160005" y="453272"/>
                  </a:lnTo>
                  <a:lnTo>
                    <a:pt x="201287" y="473610"/>
                  </a:lnTo>
                  <a:lnTo>
                    <a:pt x="247269" y="484505"/>
                  </a:lnTo>
                  <a:lnTo>
                    <a:pt x="247269" y="522464"/>
                  </a:lnTo>
                  <a:lnTo>
                    <a:pt x="247269" y="541956"/>
                  </a:lnTo>
                  <a:lnTo>
                    <a:pt x="247269" y="549138"/>
                  </a:lnTo>
                  <a:lnTo>
                    <a:pt x="247269" y="550163"/>
                  </a:lnTo>
                  <a:lnTo>
                    <a:pt x="277225" y="550163"/>
                  </a:lnTo>
                  <a:lnTo>
                    <a:pt x="292608" y="550163"/>
                  </a:lnTo>
                  <a:lnTo>
                    <a:pt x="298275" y="550163"/>
                  </a:lnTo>
                  <a:lnTo>
                    <a:pt x="299085" y="550163"/>
                  </a:lnTo>
                  <a:lnTo>
                    <a:pt x="299085" y="512204"/>
                  </a:lnTo>
                  <a:lnTo>
                    <a:pt x="299085" y="492712"/>
                  </a:lnTo>
                  <a:lnTo>
                    <a:pt x="299085" y="485530"/>
                  </a:lnTo>
                  <a:lnTo>
                    <a:pt x="299085" y="484505"/>
                  </a:lnTo>
                  <a:lnTo>
                    <a:pt x="345066" y="473610"/>
                  </a:lnTo>
                  <a:lnTo>
                    <a:pt x="386348" y="453272"/>
                  </a:lnTo>
                  <a:lnTo>
                    <a:pt x="421767" y="424672"/>
                  </a:lnTo>
                  <a:lnTo>
                    <a:pt x="450158" y="388991"/>
                  </a:lnTo>
                  <a:lnTo>
                    <a:pt x="470358" y="347412"/>
                  </a:lnTo>
                  <a:lnTo>
                    <a:pt x="481203" y="301117"/>
                  </a:lnTo>
                  <a:lnTo>
                    <a:pt x="518868" y="301117"/>
                  </a:lnTo>
                  <a:lnTo>
                    <a:pt x="538210" y="301117"/>
                  </a:lnTo>
                  <a:lnTo>
                    <a:pt x="545336" y="301117"/>
                  </a:lnTo>
                  <a:lnTo>
                    <a:pt x="546354" y="301117"/>
                  </a:lnTo>
                  <a:lnTo>
                    <a:pt x="546354" y="249047"/>
                  </a:lnTo>
                  <a:close/>
                </a:path>
                <a:path w="546734" h="550544">
                  <a:moveTo>
                    <a:pt x="300355" y="430530"/>
                  </a:moveTo>
                  <a:lnTo>
                    <a:pt x="300355" y="398224"/>
                  </a:lnTo>
                  <a:lnTo>
                    <a:pt x="300355" y="381634"/>
                  </a:lnTo>
                  <a:lnTo>
                    <a:pt x="300355" y="375523"/>
                  </a:lnTo>
                  <a:lnTo>
                    <a:pt x="300355" y="374650"/>
                  </a:lnTo>
                  <a:lnTo>
                    <a:pt x="268489" y="374650"/>
                  </a:lnTo>
                  <a:lnTo>
                    <a:pt x="252126" y="374650"/>
                  </a:lnTo>
                  <a:lnTo>
                    <a:pt x="246098" y="374650"/>
                  </a:lnTo>
                  <a:lnTo>
                    <a:pt x="245237" y="374650"/>
                  </a:lnTo>
                  <a:lnTo>
                    <a:pt x="245237" y="406955"/>
                  </a:lnTo>
                  <a:lnTo>
                    <a:pt x="245237" y="423545"/>
                  </a:lnTo>
                  <a:lnTo>
                    <a:pt x="245237" y="429656"/>
                  </a:lnTo>
                  <a:lnTo>
                    <a:pt x="245237" y="430530"/>
                  </a:lnTo>
                  <a:lnTo>
                    <a:pt x="200697" y="415036"/>
                  </a:lnTo>
                  <a:lnTo>
                    <a:pt x="163147" y="387445"/>
                  </a:lnTo>
                  <a:lnTo>
                    <a:pt x="135241" y="350091"/>
                  </a:lnTo>
                  <a:lnTo>
                    <a:pt x="119634" y="305308"/>
                  </a:lnTo>
                  <a:lnTo>
                    <a:pt x="151499" y="305308"/>
                  </a:lnTo>
                  <a:lnTo>
                    <a:pt x="167862" y="305308"/>
                  </a:lnTo>
                  <a:lnTo>
                    <a:pt x="173890" y="305308"/>
                  </a:lnTo>
                  <a:lnTo>
                    <a:pt x="174752" y="305308"/>
                  </a:lnTo>
                  <a:lnTo>
                    <a:pt x="174752" y="271901"/>
                  </a:lnTo>
                  <a:lnTo>
                    <a:pt x="174752" y="254746"/>
                  </a:lnTo>
                  <a:lnTo>
                    <a:pt x="174752" y="248425"/>
                  </a:lnTo>
                  <a:lnTo>
                    <a:pt x="174752" y="247523"/>
                  </a:lnTo>
                  <a:lnTo>
                    <a:pt x="142886" y="247523"/>
                  </a:lnTo>
                  <a:lnTo>
                    <a:pt x="126523" y="247523"/>
                  </a:lnTo>
                  <a:lnTo>
                    <a:pt x="120495" y="247523"/>
                  </a:lnTo>
                  <a:lnTo>
                    <a:pt x="119634" y="247523"/>
                  </a:lnTo>
                  <a:lnTo>
                    <a:pt x="135241" y="202763"/>
                  </a:lnTo>
                  <a:lnTo>
                    <a:pt x="163147" y="165195"/>
                  </a:lnTo>
                  <a:lnTo>
                    <a:pt x="200697" y="137009"/>
                  </a:lnTo>
                  <a:lnTo>
                    <a:pt x="245237" y="120396"/>
                  </a:lnTo>
                  <a:lnTo>
                    <a:pt x="245237" y="152701"/>
                  </a:lnTo>
                  <a:lnTo>
                    <a:pt x="245237" y="169290"/>
                  </a:lnTo>
                  <a:lnTo>
                    <a:pt x="245237" y="175402"/>
                  </a:lnTo>
                  <a:lnTo>
                    <a:pt x="245237" y="176275"/>
                  </a:lnTo>
                  <a:lnTo>
                    <a:pt x="277102" y="176275"/>
                  </a:lnTo>
                  <a:lnTo>
                    <a:pt x="293465" y="176275"/>
                  </a:lnTo>
                  <a:lnTo>
                    <a:pt x="299493" y="176275"/>
                  </a:lnTo>
                  <a:lnTo>
                    <a:pt x="300355" y="176275"/>
                  </a:lnTo>
                  <a:lnTo>
                    <a:pt x="300355" y="143970"/>
                  </a:lnTo>
                  <a:lnTo>
                    <a:pt x="300355" y="127381"/>
                  </a:lnTo>
                  <a:lnTo>
                    <a:pt x="300355" y="121269"/>
                  </a:lnTo>
                  <a:lnTo>
                    <a:pt x="300355" y="120396"/>
                  </a:lnTo>
                  <a:lnTo>
                    <a:pt x="345697" y="137009"/>
                  </a:lnTo>
                  <a:lnTo>
                    <a:pt x="383159" y="165195"/>
                  </a:lnTo>
                  <a:lnTo>
                    <a:pt x="410618" y="202763"/>
                  </a:lnTo>
                  <a:lnTo>
                    <a:pt x="425958" y="247523"/>
                  </a:lnTo>
                  <a:lnTo>
                    <a:pt x="394092" y="247523"/>
                  </a:lnTo>
                  <a:lnTo>
                    <a:pt x="377729" y="247523"/>
                  </a:lnTo>
                  <a:lnTo>
                    <a:pt x="371701" y="247523"/>
                  </a:lnTo>
                  <a:lnTo>
                    <a:pt x="370840" y="247523"/>
                  </a:lnTo>
                  <a:lnTo>
                    <a:pt x="370840" y="280929"/>
                  </a:lnTo>
                  <a:lnTo>
                    <a:pt x="370840" y="298084"/>
                  </a:lnTo>
                  <a:lnTo>
                    <a:pt x="370840" y="304405"/>
                  </a:lnTo>
                  <a:lnTo>
                    <a:pt x="370840" y="305308"/>
                  </a:lnTo>
                  <a:lnTo>
                    <a:pt x="402705" y="305308"/>
                  </a:lnTo>
                  <a:lnTo>
                    <a:pt x="419068" y="305308"/>
                  </a:lnTo>
                  <a:lnTo>
                    <a:pt x="425096" y="305308"/>
                  </a:lnTo>
                  <a:lnTo>
                    <a:pt x="425958" y="305308"/>
                  </a:lnTo>
                  <a:lnTo>
                    <a:pt x="410618" y="350091"/>
                  </a:lnTo>
                  <a:lnTo>
                    <a:pt x="383158" y="387445"/>
                  </a:lnTo>
                  <a:lnTo>
                    <a:pt x="345697" y="415036"/>
                  </a:lnTo>
                  <a:lnTo>
                    <a:pt x="300355" y="43053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1785" y="1253490"/>
              <a:ext cx="127253" cy="169163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4678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Automated</a:t>
            </a:r>
            <a:r>
              <a:rPr sz="2400" spc="-60" dirty="0"/>
              <a:t> </a:t>
            </a:r>
            <a:r>
              <a:rPr sz="2400" dirty="0"/>
              <a:t>and</a:t>
            </a:r>
            <a:r>
              <a:rPr sz="2400" spc="-30" dirty="0"/>
              <a:t> </a:t>
            </a:r>
            <a:r>
              <a:rPr sz="2400" spc="-5" dirty="0"/>
              <a:t>algorithmic</a:t>
            </a:r>
            <a:r>
              <a:rPr sz="2400" spc="-60" dirty="0"/>
              <a:t> </a:t>
            </a:r>
            <a:r>
              <a:rPr sz="2400" spc="-15" dirty="0"/>
              <a:t>strategies</a:t>
            </a:r>
            <a:endParaRPr sz="24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277867" y="1171955"/>
          <a:ext cx="3639820" cy="4986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9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2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1D72E"/>
                      </a:solidFill>
                      <a:prstDash val="solid"/>
                    </a:lnL>
                    <a:lnR w="38100">
                      <a:solidFill>
                        <a:srgbClr val="C1D72E"/>
                      </a:solidFill>
                      <a:prstDash val="solid"/>
                    </a:lnR>
                    <a:lnT w="38100">
                      <a:solidFill>
                        <a:srgbClr val="C1D72E"/>
                      </a:solidFill>
                      <a:prstDash val="solid"/>
                    </a:lnT>
                    <a:lnB w="38100">
                      <a:solidFill>
                        <a:srgbClr val="C1D72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1D72E"/>
                      </a:solidFill>
                      <a:prstDash val="solid"/>
                    </a:lnL>
                    <a:lnR w="38100">
                      <a:solidFill>
                        <a:srgbClr val="C1D72E"/>
                      </a:solidFill>
                      <a:prstDash val="solid"/>
                    </a:lnR>
                    <a:lnT w="38100">
                      <a:solidFill>
                        <a:srgbClr val="C1D72E"/>
                      </a:solidFill>
                      <a:prstDash val="solid"/>
                    </a:lnT>
                    <a:lnB w="38100">
                      <a:solidFill>
                        <a:srgbClr val="C1D72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6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1D72E"/>
                      </a:solidFill>
                      <a:prstDash val="solid"/>
                    </a:lnL>
                    <a:lnR w="38100">
                      <a:solidFill>
                        <a:srgbClr val="C1D72E"/>
                      </a:solidFill>
                      <a:prstDash val="solid"/>
                    </a:lnR>
                    <a:lnT w="38100">
                      <a:solidFill>
                        <a:srgbClr val="C1D72E"/>
                      </a:solidFill>
                      <a:prstDash val="solid"/>
                    </a:lnT>
                    <a:lnB w="53975">
                      <a:solidFill>
                        <a:srgbClr val="C4D42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77">
                <a:tc>
                  <a:txBody>
                    <a:bodyPr/>
                    <a:lstStyle/>
                    <a:p>
                      <a:pPr marL="1142365" marR="115125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2000" spc="-30" dirty="0">
                          <a:solidFill>
                            <a:srgbClr val="C4D42D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dirty="0">
                          <a:solidFill>
                            <a:srgbClr val="C4D42D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2000" spc="-55" dirty="0">
                          <a:solidFill>
                            <a:srgbClr val="C4D42D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000" spc="-5" dirty="0">
                          <a:solidFill>
                            <a:srgbClr val="C4D42D"/>
                          </a:solidFill>
                          <a:latin typeface="Calibri"/>
                          <a:cs typeface="Calibri"/>
                        </a:rPr>
                        <a:t>OM</a:t>
                      </a:r>
                      <a:r>
                        <a:rPr sz="2000" spc="-160" dirty="0">
                          <a:solidFill>
                            <a:srgbClr val="C4D42D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5" dirty="0">
                          <a:solidFill>
                            <a:srgbClr val="C4D42D"/>
                          </a:solidFill>
                          <a:latin typeface="Calibri"/>
                          <a:cs typeface="Calibri"/>
                        </a:rPr>
                        <a:t>TED  </a:t>
                      </a:r>
                      <a:r>
                        <a:rPr sz="2000" spc="-10" dirty="0">
                          <a:solidFill>
                            <a:srgbClr val="C4D42D"/>
                          </a:solidFill>
                          <a:latin typeface="Calibri"/>
                          <a:cs typeface="Calibri"/>
                        </a:rPr>
                        <a:t>OFFERS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229235" marR="23622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Choose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best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option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individual </a:t>
                      </a:r>
                      <a:r>
                        <a:rPr sz="1600" spc="-3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from any combination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selected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offers.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5415" marB="0">
                    <a:lnT w="53975">
                      <a:solidFill>
                        <a:srgbClr val="C4D42D"/>
                      </a:solidFill>
                      <a:prstDash val="solid"/>
                    </a:lnT>
                    <a:solidFill>
                      <a:srgbClr val="DA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4315967" y="1210055"/>
            <a:ext cx="3602354" cy="3222625"/>
            <a:chOff x="4315967" y="1210055"/>
            <a:chExt cx="3602354" cy="32226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5967" y="1210055"/>
              <a:ext cx="3601974" cy="14188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5967" y="2402586"/>
              <a:ext cx="3601974" cy="2029968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406145" y="4434840"/>
            <a:ext cx="3657600" cy="45720"/>
          </a:xfrm>
          <a:custGeom>
            <a:avLst/>
            <a:gdLst/>
            <a:ahLst/>
            <a:cxnLst/>
            <a:rect l="l" t="t" r="r" b="b"/>
            <a:pathLst>
              <a:path w="3657600" h="45720">
                <a:moveTo>
                  <a:pt x="3657600" y="0"/>
                </a:moveTo>
                <a:lnTo>
                  <a:pt x="0" y="0"/>
                </a:lnTo>
                <a:lnTo>
                  <a:pt x="0" y="45719"/>
                </a:lnTo>
                <a:lnTo>
                  <a:pt x="3657600" y="45719"/>
                </a:lnTo>
                <a:lnTo>
                  <a:pt x="3657600" y="0"/>
                </a:lnTo>
                <a:close/>
              </a:path>
            </a:pathLst>
          </a:custGeom>
          <a:solidFill>
            <a:srgbClr val="0FA6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6813" y="4480559"/>
            <a:ext cx="3630295" cy="1697355"/>
          </a:xfrm>
          <a:prstGeom prst="rect">
            <a:avLst/>
          </a:prstGeom>
          <a:solidFill>
            <a:srgbClr val="009ADD">
              <a:alpha val="25097"/>
            </a:srgbClr>
          </a:solidFill>
        </p:spPr>
        <p:txBody>
          <a:bodyPr vert="horz" wrap="square" lIns="0" tIns="121285" rIns="0" bIns="0" rtlCol="0">
            <a:spAutoFit/>
          </a:bodyPr>
          <a:lstStyle/>
          <a:p>
            <a:pPr marL="532765" marR="494030" algn="ctr">
              <a:lnSpc>
                <a:spcPct val="100000"/>
              </a:lnSpc>
              <a:spcBef>
                <a:spcPts val="955"/>
              </a:spcBef>
            </a:pPr>
            <a:r>
              <a:rPr sz="2000" spc="-5" dirty="0">
                <a:solidFill>
                  <a:srgbClr val="0FA6DF"/>
                </a:solidFill>
                <a:latin typeface="Calibri"/>
                <a:cs typeface="Calibri"/>
              </a:rPr>
              <a:t>PRODUCT</a:t>
            </a:r>
            <a:r>
              <a:rPr sz="2000" spc="-40" dirty="0">
                <a:solidFill>
                  <a:srgbClr val="0FA6D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FA6DF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0FA6D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FA6DF"/>
                </a:solidFill>
                <a:latin typeface="Calibri"/>
                <a:cs typeface="Calibri"/>
              </a:rPr>
              <a:t>CONTENT </a:t>
            </a:r>
            <a:r>
              <a:rPr sz="2000" spc="-440" dirty="0">
                <a:solidFill>
                  <a:srgbClr val="0FA6D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FA6DF"/>
                </a:solidFill>
                <a:latin typeface="Calibri"/>
                <a:cs typeface="Calibri"/>
              </a:rPr>
              <a:t>RECOMMENDATIONS</a:t>
            </a:r>
            <a:endParaRPr sz="2000">
              <a:latin typeface="Calibri"/>
              <a:cs typeface="Calibri"/>
            </a:endParaRPr>
          </a:p>
          <a:p>
            <a:pPr marL="140335" marR="155575" algn="ctr">
              <a:lnSpc>
                <a:spcPct val="100000"/>
              </a:lnSpc>
              <a:spcBef>
                <a:spcPts val="22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Deliver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ideal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products,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content,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offers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display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based on individual user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behavior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context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7763" y="1171955"/>
            <a:ext cx="11413490" cy="3308985"/>
            <a:chOff x="397763" y="1171955"/>
            <a:chExt cx="11413490" cy="330898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863" y="1210055"/>
              <a:ext cx="2627376" cy="32095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6813" y="1191005"/>
              <a:ext cx="2665730" cy="3248025"/>
            </a:xfrm>
            <a:custGeom>
              <a:avLst/>
              <a:gdLst/>
              <a:ahLst/>
              <a:cxnLst/>
              <a:rect l="l" t="t" r="r" b="b"/>
              <a:pathLst>
                <a:path w="2665730" h="3248025">
                  <a:moveTo>
                    <a:pt x="0" y="3247644"/>
                  </a:moveTo>
                  <a:lnTo>
                    <a:pt x="2665476" y="3247644"/>
                  </a:lnTo>
                  <a:lnTo>
                    <a:pt x="2665476" y="0"/>
                  </a:lnTo>
                  <a:lnTo>
                    <a:pt x="0" y="0"/>
                  </a:lnTo>
                  <a:lnTo>
                    <a:pt x="0" y="3247644"/>
                  </a:lnTo>
                  <a:close/>
                </a:path>
              </a:pathLst>
            </a:custGeom>
            <a:ln w="38100">
              <a:solidFill>
                <a:srgbClr val="0FA6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505" y="1558289"/>
              <a:ext cx="2646425" cy="286131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62455" y="1539239"/>
              <a:ext cx="2684780" cy="2899410"/>
            </a:xfrm>
            <a:custGeom>
              <a:avLst/>
              <a:gdLst/>
              <a:ahLst/>
              <a:cxnLst/>
              <a:rect l="l" t="t" r="r" b="b"/>
              <a:pathLst>
                <a:path w="2684779" h="2899410">
                  <a:moveTo>
                    <a:pt x="0" y="2899410"/>
                  </a:moveTo>
                  <a:lnTo>
                    <a:pt x="2684525" y="2899410"/>
                  </a:lnTo>
                  <a:lnTo>
                    <a:pt x="2684525" y="0"/>
                  </a:lnTo>
                  <a:lnTo>
                    <a:pt x="0" y="0"/>
                  </a:lnTo>
                  <a:lnTo>
                    <a:pt x="0" y="2899410"/>
                  </a:lnTo>
                  <a:close/>
                </a:path>
              </a:pathLst>
            </a:custGeom>
            <a:ln w="38100">
              <a:solidFill>
                <a:srgbClr val="0FA6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53399" y="4434840"/>
              <a:ext cx="3657600" cy="45720"/>
            </a:xfrm>
            <a:custGeom>
              <a:avLst/>
              <a:gdLst/>
              <a:ahLst/>
              <a:cxnLst/>
              <a:rect l="l" t="t" r="r" b="b"/>
              <a:pathLst>
                <a:path w="3657600" h="45720">
                  <a:moveTo>
                    <a:pt x="365760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3657600" y="45719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9A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170926" y="4480559"/>
            <a:ext cx="3613785" cy="1697355"/>
          </a:xfrm>
          <a:prstGeom prst="rect">
            <a:avLst/>
          </a:prstGeom>
          <a:solidFill>
            <a:srgbClr val="F9A21F">
              <a:alpha val="25097"/>
            </a:srgbClr>
          </a:solidFill>
        </p:spPr>
        <p:txBody>
          <a:bodyPr vert="horz" wrap="square" lIns="0" tIns="121285" rIns="0" bIns="0" rtlCol="0">
            <a:spAutoFit/>
          </a:bodyPr>
          <a:lstStyle/>
          <a:p>
            <a:pPr marL="1143635" marR="1122680" algn="ctr">
              <a:lnSpc>
                <a:spcPct val="100000"/>
              </a:lnSpc>
              <a:spcBef>
                <a:spcPts val="955"/>
              </a:spcBef>
            </a:pPr>
            <a:r>
              <a:rPr sz="2000" spc="-35" dirty="0">
                <a:solidFill>
                  <a:srgbClr val="F9A21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9A21F"/>
                </a:solidFill>
                <a:latin typeface="Calibri"/>
                <a:cs typeface="Calibri"/>
              </a:rPr>
              <a:t>U</a:t>
            </a:r>
            <a:r>
              <a:rPr sz="2000" spc="-60" dirty="0">
                <a:solidFill>
                  <a:srgbClr val="F9A21F"/>
                </a:solidFill>
                <a:latin typeface="Calibri"/>
                <a:cs typeface="Calibri"/>
              </a:rPr>
              <a:t>T</a:t>
            </a:r>
            <a:r>
              <a:rPr sz="2000" spc="-10" dirty="0">
                <a:solidFill>
                  <a:srgbClr val="F9A21F"/>
                </a:solidFill>
                <a:latin typeface="Calibri"/>
                <a:cs typeface="Calibri"/>
              </a:rPr>
              <a:t>OM</a:t>
            </a:r>
            <a:r>
              <a:rPr sz="2000" spc="-165" dirty="0">
                <a:solidFill>
                  <a:srgbClr val="F9A21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9A21F"/>
                </a:solidFill>
                <a:latin typeface="Calibri"/>
                <a:cs typeface="Calibri"/>
              </a:rPr>
              <a:t>TED  </a:t>
            </a:r>
            <a:r>
              <a:rPr sz="2000" dirty="0">
                <a:solidFill>
                  <a:srgbClr val="F9A21F"/>
                </a:solidFill>
                <a:latin typeface="Calibri"/>
                <a:cs typeface="Calibri"/>
              </a:rPr>
              <a:t>AB</a:t>
            </a:r>
            <a:r>
              <a:rPr sz="2000" spc="-10" dirty="0">
                <a:solidFill>
                  <a:srgbClr val="F9A2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9A21F"/>
                </a:solidFill>
                <a:latin typeface="Calibri"/>
                <a:cs typeface="Calibri"/>
              </a:rPr>
              <a:t>TESTS</a:t>
            </a:r>
            <a:endParaRPr sz="2000">
              <a:latin typeface="Calibri"/>
              <a:cs typeface="Calibri"/>
            </a:endParaRPr>
          </a:p>
          <a:p>
            <a:pPr marL="471170" marR="451484" algn="ctr">
              <a:lnSpc>
                <a:spcPct val="100000"/>
              </a:lnSpc>
              <a:spcBef>
                <a:spcPts val="22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Choose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each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individual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bucket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pre-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experiences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51876" y="1171955"/>
            <a:ext cx="3651885" cy="3291204"/>
            <a:chOff x="8151876" y="1171955"/>
            <a:chExt cx="3651885" cy="3291204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9976" y="1210055"/>
              <a:ext cx="3575304" cy="321487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0926" y="1191005"/>
              <a:ext cx="3613785" cy="3253104"/>
            </a:xfrm>
            <a:custGeom>
              <a:avLst/>
              <a:gdLst/>
              <a:ahLst/>
              <a:cxnLst/>
              <a:rect l="l" t="t" r="r" b="b"/>
              <a:pathLst>
                <a:path w="3613784" h="3253104">
                  <a:moveTo>
                    <a:pt x="0" y="3252978"/>
                  </a:moveTo>
                  <a:lnTo>
                    <a:pt x="3613404" y="3252978"/>
                  </a:lnTo>
                  <a:lnTo>
                    <a:pt x="3613404" y="0"/>
                  </a:lnTo>
                  <a:lnTo>
                    <a:pt x="0" y="0"/>
                  </a:lnTo>
                  <a:lnTo>
                    <a:pt x="0" y="3252978"/>
                  </a:lnTo>
                  <a:close/>
                </a:path>
              </a:pathLst>
            </a:custGeom>
            <a:ln w="38100">
              <a:solidFill>
                <a:srgbClr val="F9A2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" y="243840"/>
            <a:ext cx="8646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Aligning</a:t>
            </a:r>
            <a:r>
              <a:rPr sz="2400" spc="-30" dirty="0"/>
              <a:t> </a:t>
            </a:r>
            <a:r>
              <a:rPr sz="2400" dirty="0"/>
              <a:t>with</a:t>
            </a:r>
            <a:r>
              <a:rPr sz="2400" spc="-20" dirty="0"/>
              <a:t> </a:t>
            </a:r>
            <a:r>
              <a:rPr sz="2400" dirty="0"/>
              <a:t>Analytics:</a:t>
            </a:r>
            <a:r>
              <a:rPr sz="2400" spc="-25" dirty="0"/>
              <a:t> </a:t>
            </a:r>
            <a:r>
              <a:rPr sz="2400" spc="-5" dirty="0"/>
              <a:t>taking</a:t>
            </a:r>
            <a:r>
              <a:rPr sz="2400" spc="-20" dirty="0"/>
              <a:t> </a:t>
            </a:r>
            <a:r>
              <a:rPr sz="2400" dirty="0"/>
              <a:t>action</a:t>
            </a:r>
            <a:r>
              <a:rPr sz="2400" spc="-25" dirty="0"/>
              <a:t> </a:t>
            </a:r>
            <a:r>
              <a:rPr sz="2400" spc="-10" dirty="0"/>
              <a:t>off</a:t>
            </a:r>
            <a:r>
              <a:rPr sz="2400" spc="-15" dirty="0"/>
              <a:t> </a:t>
            </a:r>
            <a:r>
              <a:rPr sz="2400" spc="-5" dirty="0"/>
              <a:t>of</a:t>
            </a:r>
            <a:r>
              <a:rPr sz="2400" spc="-10" dirty="0"/>
              <a:t> shared</a:t>
            </a:r>
            <a:r>
              <a:rPr sz="2400" spc="-5" dirty="0"/>
              <a:t> </a:t>
            </a:r>
            <a:r>
              <a:rPr sz="2400" dirty="0"/>
              <a:t>audience</a:t>
            </a:r>
            <a:r>
              <a:rPr sz="2400" spc="-25" dirty="0"/>
              <a:t> </a:t>
            </a:r>
            <a:r>
              <a:rPr sz="2400" spc="-10" dirty="0"/>
              <a:t>segments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11074" y="716280"/>
            <a:ext cx="11595100" cy="5711190"/>
            <a:chOff x="211074" y="716280"/>
            <a:chExt cx="11595100" cy="5711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030" y="745236"/>
              <a:ext cx="6069330" cy="30518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5552" y="730758"/>
              <a:ext cx="6098540" cy="3081020"/>
            </a:xfrm>
            <a:custGeom>
              <a:avLst/>
              <a:gdLst/>
              <a:ahLst/>
              <a:cxnLst/>
              <a:rect l="l" t="t" r="r" b="b"/>
              <a:pathLst>
                <a:path w="6098540" h="3081020">
                  <a:moveTo>
                    <a:pt x="0" y="3080766"/>
                  </a:moveTo>
                  <a:lnTo>
                    <a:pt x="6098286" y="3080766"/>
                  </a:lnTo>
                  <a:lnTo>
                    <a:pt x="6098286" y="0"/>
                  </a:lnTo>
                  <a:lnTo>
                    <a:pt x="0" y="0"/>
                  </a:lnTo>
                  <a:lnTo>
                    <a:pt x="0" y="3080766"/>
                  </a:lnTo>
                  <a:close/>
                </a:path>
              </a:pathLst>
            </a:custGeom>
            <a:ln w="28956">
              <a:solidFill>
                <a:srgbClr val="0FA6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7268" y="3627881"/>
              <a:ext cx="8489442" cy="27706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2790" y="3613403"/>
              <a:ext cx="8518525" cy="2799715"/>
            </a:xfrm>
            <a:custGeom>
              <a:avLst/>
              <a:gdLst/>
              <a:ahLst/>
              <a:cxnLst/>
              <a:rect l="l" t="t" r="r" b="b"/>
              <a:pathLst>
                <a:path w="8518525" h="2799715">
                  <a:moveTo>
                    <a:pt x="0" y="2799588"/>
                  </a:moveTo>
                  <a:lnTo>
                    <a:pt x="8518398" y="2799588"/>
                  </a:lnTo>
                  <a:lnTo>
                    <a:pt x="8518398" y="0"/>
                  </a:lnTo>
                  <a:lnTo>
                    <a:pt x="0" y="0"/>
                  </a:lnTo>
                  <a:lnTo>
                    <a:pt x="0" y="2799588"/>
                  </a:lnTo>
                  <a:close/>
                </a:path>
              </a:pathLst>
            </a:custGeom>
            <a:ln w="28956">
              <a:solidFill>
                <a:srgbClr val="F9A2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6519"/>
              <a:ext cx="12192000" cy="4137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9747" y="6528814"/>
              <a:ext cx="187451" cy="2583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45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9714" cy="65775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1581" y="1788922"/>
            <a:ext cx="2950210" cy="116649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3600" b="1" spc="-5" dirty="0">
                <a:latin typeface="Calibri"/>
                <a:cs typeface="Calibri"/>
              </a:rPr>
              <a:t>Think</a:t>
            </a:r>
            <a:r>
              <a:rPr sz="3600" b="1" spc="-2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bigger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1800" spc="-50" dirty="0"/>
              <a:t>You</a:t>
            </a:r>
            <a:r>
              <a:rPr sz="1800" dirty="0"/>
              <a:t> </a:t>
            </a:r>
            <a:r>
              <a:rPr sz="1800" spc="-10" dirty="0"/>
              <a:t>can</a:t>
            </a:r>
            <a:r>
              <a:rPr sz="1800" spc="5" dirty="0"/>
              <a:t> </a:t>
            </a:r>
            <a:r>
              <a:rPr sz="1800" spc="-10" dirty="0"/>
              <a:t>break</a:t>
            </a:r>
            <a:r>
              <a:rPr sz="1800" spc="-5" dirty="0"/>
              <a:t> down</a:t>
            </a:r>
            <a:r>
              <a:rPr sz="1800" spc="5" dirty="0"/>
              <a:t> </a:t>
            </a:r>
            <a:r>
              <a:rPr sz="1800" spc="-15" dirty="0"/>
              <a:t>any</a:t>
            </a:r>
            <a:r>
              <a:rPr sz="1800" dirty="0"/>
              <a:t> </a:t>
            </a:r>
            <a:r>
              <a:rPr sz="1800" spc="-15" dirty="0"/>
              <a:t>test</a:t>
            </a:r>
            <a:r>
              <a:rPr sz="1800" dirty="0"/>
              <a:t> </a:t>
            </a:r>
            <a:r>
              <a:rPr sz="1800" spc="-10" dirty="0"/>
              <a:t>by </a:t>
            </a:r>
            <a:r>
              <a:rPr sz="1800" spc="-395" dirty="0"/>
              <a:t> </a:t>
            </a:r>
            <a:r>
              <a:rPr sz="1800" spc="-15" dirty="0"/>
              <a:t>any</a:t>
            </a:r>
            <a:r>
              <a:rPr sz="1800" spc="-10" dirty="0"/>
              <a:t> </a:t>
            </a:r>
            <a:r>
              <a:rPr sz="1800" dirty="0"/>
              <a:t>audience,</a:t>
            </a:r>
            <a:r>
              <a:rPr sz="1800" spc="5" dirty="0"/>
              <a:t> </a:t>
            </a:r>
            <a:r>
              <a:rPr sz="1800" spc="-5" dirty="0"/>
              <a:t>using </a:t>
            </a:r>
            <a:r>
              <a:rPr sz="1800" spc="-15" dirty="0"/>
              <a:t>any</a:t>
            </a:r>
            <a:r>
              <a:rPr sz="1800" spc="-10" dirty="0"/>
              <a:t> </a:t>
            </a:r>
            <a:r>
              <a:rPr sz="1800" spc="-5" dirty="0"/>
              <a:t>metric.</a:t>
            </a:r>
            <a:endParaRPr sz="1800"/>
          </a:p>
        </p:txBody>
      </p:sp>
      <p:grpSp>
        <p:nvGrpSpPr>
          <p:cNvPr id="11" name="object 11"/>
          <p:cNvGrpSpPr/>
          <p:nvPr/>
        </p:nvGrpSpPr>
        <p:grpSpPr>
          <a:xfrm>
            <a:off x="3230879" y="3810"/>
            <a:ext cx="8746490" cy="6400800"/>
            <a:chOff x="3230879" y="3810"/>
            <a:chExt cx="8746490" cy="640080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0879" y="3810"/>
              <a:ext cx="8737092" cy="6400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0879" y="45719"/>
              <a:ext cx="8746236" cy="63520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7800" y="1875282"/>
              <a:ext cx="4722876" cy="279730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32753" y="6507416"/>
            <a:ext cx="1276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0"/>
              </a:lnSpc>
            </a:pP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17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590" y="369061"/>
            <a:ext cx="3767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report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5841" y="1036574"/>
            <a:ext cx="104159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activities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generating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lift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exposing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segments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AI.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668" y="1033886"/>
            <a:ext cx="11409045" cy="4584700"/>
            <a:chOff x="391668" y="1033886"/>
            <a:chExt cx="11409045" cy="4584700"/>
          </a:xfrm>
        </p:grpSpPr>
        <p:sp>
          <p:nvSpPr>
            <p:cNvPr id="5" name="object 5"/>
            <p:cNvSpPr/>
            <p:nvPr/>
          </p:nvSpPr>
          <p:spPr>
            <a:xfrm>
              <a:off x="391668" y="2181605"/>
              <a:ext cx="5721985" cy="3436620"/>
            </a:xfrm>
            <a:custGeom>
              <a:avLst/>
              <a:gdLst/>
              <a:ahLst/>
              <a:cxnLst/>
              <a:rect l="l" t="t" r="r" b="b"/>
              <a:pathLst>
                <a:path w="5721985" h="3436620">
                  <a:moveTo>
                    <a:pt x="5721858" y="0"/>
                  </a:moveTo>
                  <a:lnTo>
                    <a:pt x="0" y="0"/>
                  </a:lnTo>
                  <a:lnTo>
                    <a:pt x="0" y="3436620"/>
                  </a:lnTo>
                  <a:lnTo>
                    <a:pt x="5721858" y="3436620"/>
                  </a:lnTo>
                  <a:lnTo>
                    <a:pt x="5721858" y="0"/>
                  </a:lnTo>
                  <a:close/>
                </a:path>
              </a:pathLst>
            </a:custGeom>
            <a:solidFill>
              <a:srgbClr val="0D88BB">
                <a:alpha val="5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20206" y="2181605"/>
              <a:ext cx="5580380" cy="3436620"/>
            </a:xfrm>
            <a:custGeom>
              <a:avLst/>
              <a:gdLst/>
              <a:ahLst/>
              <a:cxnLst/>
              <a:rect l="l" t="t" r="r" b="b"/>
              <a:pathLst>
                <a:path w="5580380" h="3436620">
                  <a:moveTo>
                    <a:pt x="5580126" y="0"/>
                  </a:moveTo>
                  <a:lnTo>
                    <a:pt x="0" y="0"/>
                  </a:lnTo>
                  <a:lnTo>
                    <a:pt x="0" y="3436620"/>
                  </a:lnTo>
                  <a:lnTo>
                    <a:pt x="5580126" y="3436620"/>
                  </a:lnTo>
                  <a:lnTo>
                    <a:pt x="5580126" y="0"/>
                  </a:lnTo>
                  <a:close/>
                </a:path>
              </a:pathLst>
            </a:custGeom>
            <a:solidFill>
              <a:srgbClr val="A1AD2E">
                <a:alpha val="5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592" y="2323337"/>
              <a:ext cx="5426964" cy="313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7846" y="2323337"/>
              <a:ext cx="5266182" cy="3133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388" y="1033886"/>
              <a:ext cx="786721" cy="68910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79" y="107442"/>
            <a:ext cx="37445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" dirty="0"/>
              <a:t>Part</a:t>
            </a:r>
            <a:r>
              <a:rPr sz="3200" dirty="0"/>
              <a:t> </a:t>
            </a:r>
            <a:r>
              <a:rPr sz="3200" spc="-5" dirty="0"/>
              <a:t>2:</a:t>
            </a:r>
            <a:r>
              <a:rPr sz="3200" spc="5" dirty="0"/>
              <a:t> </a:t>
            </a:r>
            <a:r>
              <a:rPr sz="3200" spc="-15" dirty="0"/>
              <a:t>Establish</a:t>
            </a:r>
            <a:r>
              <a:rPr sz="3200" spc="30" dirty="0"/>
              <a:t> </a:t>
            </a:r>
            <a:r>
              <a:rPr sz="3200" spc="-5" dirty="0"/>
              <a:t>a</a:t>
            </a:r>
            <a:r>
              <a:rPr sz="3200" spc="-10" dirty="0"/>
              <a:t> plan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0" y="1245069"/>
            <a:ext cx="12189460" cy="4730115"/>
            <a:chOff x="0" y="1245069"/>
            <a:chExt cx="12189460" cy="47301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8191" y="3041904"/>
              <a:ext cx="6080760" cy="29329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45069"/>
              <a:ext cx="6009894" cy="9487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" y="1270254"/>
              <a:ext cx="5987034" cy="85191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53238" y="1487169"/>
            <a:ext cx="57270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Conversion/KPI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lift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e.g.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reducing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bounce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rates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2208237"/>
            <a:ext cx="6010275" cy="949325"/>
            <a:chOff x="0" y="2208237"/>
            <a:chExt cx="6010275" cy="9493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08237"/>
              <a:ext cx="6009894" cy="9487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" y="2233421"/>
              <a:ext cx="5987034" cy="8519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53238" y="2465577"/>
            <a:ext cx="585787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Organizational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efficiencies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e.g.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creative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savings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72167"/>
            <a:ext cx="6010275" cy="2875915"/>
            <a:chOff x="0" y="3172167"/>
            <a:chExt cx="6010275" cy="287591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172167"/>
              <a:ext cx="6009894" cy="9487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" y="3197351"/>
              <a:ext cx="5987034" cy="8519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135335"/>
              <a:ext cx="6009894" cy="9487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" y="4160519"/>
              <a:ext cx="5987034" cy="8519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099303"/>
              <a:ext cx="6009894" cy="9487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" y="5124450"/>
              <a:ext cx="5987034" cy="8519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53238" y="3423665"/>
            <a:ext cx="5570220" cy="2273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1620" indent="-249554">
              <a:lnSpc>
                <a:spcPct val="100000"/>
              </a:lnSpc>
              <a:spcBef>
                <a:spcPts val="95"/>
              </a:spcBef>
              <a:buSzPct val="86956"/>
              <a:buAutoNum type="arabicPeriod" startAt="3"/>
              <a:tabLst>
                <a:tab pos="262255" algn="l"/>
              </a:tabLst>
            </a:pP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savings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e.g.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deflection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AutoNum type="arabicPeriod" startAt="3"/>
            </a:pPr>
            <a:endParaRPr sz="23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spcBef>
                <a:spcPts val="1775"/>
              </a:spcBef>
              <a:buSzPct val="104347"/>
              <a:buAutoNum type="arabicPeriod" startAt="3"/>
              <a:tabLst>
                <a:tab pos="311785" algn="l"/>
              </a:tabLst>
            </a:pP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e.g.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audience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preferences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AutoNum type="arabicPeriod" startAt="3"/>
            </a:pPr>
            <a:endParaRPr sz="24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spcBef>
                <a:spcPts val="1675"/>
              </a:spcBef>
              <a:buSzPct val="104347"/>
              <a:buAutoNum type="arabicPeriod" startAt="3"/>
              <a:tabLst>
                <a:tab pos="311785" algn="l"/>
              </a:tabLst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Opportunity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costs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“failing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fast”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e.g.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losses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89056" y="985265"/>
            <a:ext cx="6667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TARGET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08191" y="157734"/>
            <a:ext cx="6080760" cy="2882900"/>
            <a:chOff x="6108191" y="157734"/>
            <a:chExt cx="6080760" cy="288290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43844" y="157734"/>
              <a:ext cx="755142" cy="7429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08191" y="1261872"/>
              <a:ext cx="6080760" cy="1778635"/>
            </a:xfrm>
            <a:custGeom>
              <a:avLst/>
              <a:gdLst/>
              <a:ahLst/>
              <a:cxnLst/>
              <a:rect l="l" t="t" r="r" b="b"/>
              <a:pathLst>
                <a:path w="6080759" h="1778635">
                  <a:moveTo>
                    <a:pt x="6080760" y="0"/>
                  </a:moveTo>
                  <a:lnTo>
                    <a:pt x="0" y="0"/>
                  </a:lnTo>
                  <a:lnTo>
                    <a:pt x="0" y="1778507"/>
                  </a:lnTo>
                  <a:lnTo>
                    <a:pt x="6080760" y="1778507"/>
                  </a:lnTo>
                  <a:lnTo>
                    <a:pt x="6080760" y="0"/>
                  </a:lnTo>
                  <a:close/>
                </a:path>
              </a:pathLst>
            </a:custGeom>
            <a:solidFill>
              <a:srgbClr val="E88823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83705" y="1396238"/>
            <a:ext cx="14192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dirty="0">
                <a:solidFill>
                  <a:srgbClr val="F9A21F"/>
                </a:solidFill>
                <a:latin typeface="Calibri"/>
                <a:cs typeface="Calibri"/>
              </a:rPr>
              <a:t>25</a:t>
            </a:r>
            <a:r>
              <a:rPr sz="6600" dirty="0">
                <a:solidFill>
                  <a:srgbClr val="F9A21F"/>
                </a:solidFill>
                <a:latin typeface="Calibri"/>
                <a:cs typeface="Calibri"/>
              </a:rPr>
              <a:t>x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795006" y="1616202"/>
            <a:ext cx="417957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Conservative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ROI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Target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activities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84320" y="1450847"/>
              <a:ext cx="4023360" cy="4048125"/>
            </a:xfrm>
            <a:custGeom>
              <a:avLst/>
              <a:gdLst/>
              <a:ahLst/>
              <a:cxnLst/>
              <a:rect l="l" t="t" r="r" b="b"/>
              <a:pathLst>
                <a:path w="4023359" h="4048125">
                  <a:moveTo>
                    <a:pt x="4023360" y="0"/>
                  </a:moveTo>
                  <a:lnTo>
                    <a:pt x="0" y="0"/>
                  </a:lnTo>
                  <a:lnTo>
                    <a:pt x="0" y="4047744"/>
                  </a:lnTo>
                  <a:lnTo>
                    <a:pt x="4023360" y="4047744"/>
                  </a:lnTo>
                  <a:lnTo>
                    <a:pt x="4023360" y="0"/>
                  </a:lnTo>
                  <a:close/>
                </a:path>
              </a:pathLst>
            </a:custGeom>
            <a:solidFill>
              <a:srgbClr val="585858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450847"/>
              <a:ext cx="12192000" cy="4048125"/>
            </a:xfrm>
            <a:custGeom>
              <a:avLst/>
              <a:gdLst/>
              <a:ahLst/>
              <a:cxnLst/>
              <a:rect l="l" t="t" r="r" b="b"/>
              <a:pathLst>
                <a:path w="12192000" h="4048125">
                  <a:moveTo>
                    <a:pt x="4023360" y="0"/>
                  </a:moveTo>
                  <a:lnTo>
                    <a:pt x="0" y="0"/>
                  </a:lnTo>
                  <a:lnTo>
                    <a:pt x="0" y="4047744"/>
                  </a:lnTo>
                  <a:lnTo>
                    <a:pt x="4023360" y="4047744"/>
                  </a:lnTo>
                  <a:lnTo>
                    <a:pt x="4023360" y="0"/>
                  </a:lnTo>
                  <a:close/>
                </a:path>
                <a:path w="12192000" h="4048125">
                  <a:moveTo>
                    <a:pt x="12192000" y="0"/>
                  </a:moveTo>
                  <a:lnTo>
                    <a:pt x="8168640" y="0"/>
                  </a:lnTo>
                  <a:lnTo>
                    <a:pt x="8168640" y="4047744"/>
                  </a:lnTo>
                  <a:lnTo>
                    <a:pt x="12192000" y="404774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84320" y="5500115"/>
              <a:ext cx="4023360" cy="885825"/>
            </a:xfrm>
            <a:custGeom>
              <a:avLst/>
              <a:gdLst/>
              <a:ahLst/>
              <a:cxnLst/>
              <a:rect l="l" t="t" r="r" b="b"/>
              <a:pathLst>
                <a:path w="4023359" h="885825">
                  <a:moveTo>
                    <a:pt x="4023360" y="0"/>
                  </a:moveTo>
                  <a:lnTo>
                    <a:pt x="0" y="0"/>
                  </a:lnTo>
                  <a:lnTo>
                    <a:pt x="0" y="885444"/>
                  </a:lnTo>
                  <a:lnTo>
                    <a:pt x="4023360" y="885444"/>
                  </a:lnTo>
                  <a:lnTo>
                    <a:pt x="4023360" y="0"/>
                  </a:lnTo>
                  <a:close/>
                </a:path>
              </a:pathLst>
            </a:custGeom>
            <a:solidFill>
              <a:srgbClr val="97C93B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5500115"/>
              <a:ext cx="4023360" cy="885825"/>
            </a:xfrm>
            <a:custGeom>
              <a:avLst/>
              <a:gdLst/>
              <a:ahLst/>
              <a:cxnLst/>
              <a:rect l="l" t="t" r="r" b="b"/>
              <a:pathLst>
                <a:path w="4023360" h="885825">
                  <a:moveTo>
                    <a:pt x="4023360" y="0"/>
                  </a:moveTo>
                  <a:lnTo>
                    <a:pt x="0" y="0"/>
                  </a:lnTo>
                  <a:lnTo>
                    <a:pt x="0" y="885444"/>
                  </a:lnTo>
                  <a:lnTo>
                    <a:pt x="4023360" y="885444"/>
                  </a:lnTo>
                  <a:lnTo>
                    <a:pt x="4023360" y="0"/>
                  </a:lnTo>
                  <a:close/>
                </a:path>
              </a:pathLst>
            </a:custGeom>
            <a:solidFill>
              <a:srgbClr val="009AD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68640" y="5500115"/>
              <a:ext cx="4023360" cy="885825"/>
            </a:xfrm>
            <a:custGeom>
              <a:avLst/>
              <a:gdLst/>
              <a:ahLst/>
              <a:cxnLst/>
              <a:rect l="l" t="t" r="r" b="b"/>
              <a:pathLst>
                <a:path w="4023359" h="885825">
                  <a:moveTo>
                    <a:pt x="4023359" y="0"/>
                  </a:moveTo>
                  <a:lnTo>
                    <a:pt x="0" y="0"/>
                  </a:lnTo>
                  <a:lnTo>
                    <a:pt x="0" y="885444"/>
                  </a:lnTo>
                  <a:lnTo>
                    <a:pt x="4023359" y="885444"/>
                  </a:lnTo>
                  <a:lnTo>
                    <a:pt x="4023359" y="0"/>
                  </a:lnTo>
                  <a:close/>
                </a:path>
              </a:pathLst>
            </a:custGeom>
            <a:solidFill>
              <a:srgbClr val="F9A21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84320" y="1331213"/>
              <a:ext cx="4023360" cy="48260"/>
            </a:xfrm>
            <a:custGeom>
              <a:avLst/>
              <a:gdLst/>
              <a:ahLst/>
              <a:cxnLst/>
              <a:rect l="l" t="t" r="r" b="b"/>
              <a:pathLst>
                <a:path w="4023359" h="48259">
                  <a:moveTo>
                    <a:pt x="4023360" y="0"/>
                  </a:moveTo>
                  <a:lnTo>
                    <a:pt x="0" y="0"/>
                  </a:lnTo>
                  <a:lnTo>
                    <a:pt x="0" y="48005"/>
                  </a:lnTo>
                  <a:lnTo>
                    <a:pt x="4023360" y="48005"/>
                  </a:lnTo>
                  <a:lnTo>
                    <a:pt x="4023360" y="0"/>
                  </a:lnTo>
                  <a:close/>
                </a:path>
              </a:pathLst>
            </a:custGeom>
            <a:solidFill>
              <a:srgbClr val="ACBE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331213"/>
              <a:ext cx="4023360" cy="48260"/>
            </a:xfrm>
            <a:custGeom>
              <a:avLst/>
              <a:gdLst/>
              <a:ahLst/>
              <a:cxnLst/>
              <a:rect l="l" t="t" r="r" b="b"/>
              <a:pathLst>
                <a:path w="4023360" h="48259">
                  <a:moveTo>
                    <a:pt x="4023360" y="0"/>
                  </a:moveTo>
                  <a:lnTo>
                    <a:pt x="0" y="0"/>
                  </a:lnTo>
                  <a:lnTo>
                    <a:pt x="0" y="48005"/>
                  </a:lnTo>
                  <a:lnTo>
                    <a:pt x="4023360" y="48005"/>
                  </a:lnTo>
                  <a:lnTo>
                    <a:pt x="4023360" y="0"/>
                  </a:lnTo>
                  <a:close/>
                </a:path>
              </a:pathLst>
            </a:custGeom>
            <a:solidFill>
              <a:srgbClr val="0D8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8640" y="1331213"/>
              <a:ext cx="4023360" cy="48260"/>
            </a:xfrm>
            <a:custGeom>
              <a:avLst/>
              <a:gdLst/>
              <a:ahLst/>
              <a:cxnLst/>
              <a:rect l="l" t="t" r="r" b="b"/>
              <a:pathLst>
                <a:path w="4023359" h="48259">
                  <a:moveTo>
                    <a:pt x="4023359" y="0"/>
                  </a:moveTo>
                  <a:lnTo>
                    <a:pt x="0" y="0"/>
                  </a:lnTo>
                  <a:lnTo>
                    <a:pt x="0" y="48005"/>
                  </a:lnTo>
                  <a:lnTo>
                    <a:pt x="4023359" y="48005"/>
                  </a:lnTo>
                  <a:lnTo>
                    <a:pt x="4023359" y="0"/>
                  </a:lnTo>
                  <a:close/>
                </a:path>
              </a:pathLst>
            </a:custGeom>
            <a:solidFill>
              <a:srgbClr val="E888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8710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The </a:t>
            </a:r>
            <a:r>
              <a:rPr sz="2400" spc="-10" dirty="0"/>
              <a:t>right</a:t>
            </a:r>
            <a:r>
              <a:rPr sz="2400" spc="-5" dirty="0"/>
              <a:t> </a:t>
            </a:r>
            <a:r>
              <a:rPr sz="2400" spc="-25" dirty="0"/>
              <a:t>way</a:t>
            </a:r>
            <a:r>
              <a:rPr sz="2400" spc="-10" dirty="0"/>
              <a:t> </a:t>
            </a:r>
            <a:r>
              <a:rPr sz="2400" spc="-15" dirty="0"/>
              <a:t>to</a:t>
            </a:r>
            <a:r>
              <a:rPr sz="2400" spc="-5" dirty="0"/>
              <a:t> </a:t>
            </a:r>
            <a:r>
              <a:rPr sz="2400" spc="-10" dirty="0"/>
              <a:t>nurture</a:t>
            </a:r>
            <a:r>
              <a:rPr sz="2400" spc="5" dirty="0"/>
              <a:t> </a:t>
            </a:r>
            <a:r>
              <a:rPr sz="2400" dirty="0"/>
              <a:t>a</a:t>
            </a:r>
            <a:r>
              <a:rPr sz="2400" spc="-10" dirty="0"/>
              <a:t> relationship…from </a:t>
            </a:r>
            <a:r>
              <a:rPr sz="2400" spc="-20" dirty="0"/>
              <a:t>first</a:t>
            </a:r>
            <a:r>
              <a:rPr sz="2400" dirty="0"/>
              <a:t> </a:t>
            </a:r>
            <a:r>
              <a:rPr sz="2400" spc="-10" dirty="0"/>
              <a:t>to</a:t>
            </a:r>
            <a:r>
              <a:rPr sz="2400" spc="-5" dirty="0"/>
              <a:t> </a:t>
            </a:r>
            <a:r>
              <a:rPr sz="2400" spc="-10" dirty="0"/>
              <a:t>every</a:t>
            </a:r>
            <a:r>
              <a:rPr sz="2400" spc="-15" dirty="0"/>
              <a:t> </a:t>
            </a:r>
            <a:r>
              <a:rPr sz="2400" spc="-10" dirty="0"/>
              <a:t>touch point</a:t>
            </a:r>
            <a:endParaRPr sz="2400"/>
          </a:p>
        </p:txBody>
      </p:sp>
      <p:grpSp>
        <p:nvGrpSpPr>
          <p:cNvPr id="14" name="object 14"/>
          <p:cNvGrpSpPr/>
          <p:nvPr/>
        </p:nvGrpSpPr>
        <p:grpSpPr>
          <a:xfrm>
            <a:off x="737616" y="937894"/>
            <a:ext cx="10799445" cy="4509770"/>
            <a:chOff x="737616" y="937894"/>
            <a:chExt cx="10799445" cy="45097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3959" y="1586483"/>
              <a:ext cx="2712720" cy="38595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156" y="1472183"/>
              <a:ext cx="3602736" cy="23241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6156" y="3837431"/>
              <a:ext cx="3602736" cy="16101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35939" y="4329303"/>
              <a:ext cx="784225" cy="291465"/>
            </a:xfrm>
            <a:custGeom>
              <a:avLst/>
              <a:gdLst/>
              <a:ahLst/>
              <a:cxnLst/>
              <a:rect l="l" t="t" r="r" b="b"/>
              <a:pathLst>
                <a:path w="784225" h="291464">
                  <a:moveTo>
                    <a:pt x="784098" y="0"/>
                  </a:moveTo>
                  <a:lnTo>
                    <a:pt x="0" y="0"/>
                  </a:lnTo>
                  <a:lnTo>
                    <a:pt x="0" y="291084"/>
                  </a:lnTo>
                  <a:lnTo>
                    <a:pt x="784098" y="291084"/>
                  </a:lnTo>
                  <a:lnTo>
                    <a:pt x="784098" y="0"/>
                  </a:lnTo>
                  <a:close/>
                </a:path>
              </a:pathLst>
            </a:custGeom>
            <a:solidFill>
              <a:srgbClr val="FAAF34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5939" y="4329303"/>
              <a:ext cx="784225" cy="291465"/>
            </a:xfrm>
            <a:custGeom>
              <a:avLst/>
              <a:gdLst/>
              <a:ahLst/>
              <a:cxnLst/>
              <a:rect l="l" t="t" r="r" b="b"/>
              <a:pathLst>
                <a:path w="784225" h="291464">
                  <a:moveTo>
                    <a:pt x="0" y="291084"/>
                  </a:moveTo>
                  <a:lnTo>
                    <a:pt x="784098" y="291084"/>
                  </a:lnTo>
                  <a:lnTo>
                    <a:pt x="784098" y="0"/>
                  </a:lnTo>
                  <a:lnTo>
                    <a:pt x="0" y="0"/>
                  </a:lnTo>
                  <a:lnTo>
                    <a:pt x="0" y="291084"/>
                  </a:lnTo>
                  <a:close/>
                </a:path>
              </a:pathLst>
            </a:custGeom>
            <a:ln w="25146">
              <a:solidFill>
                <a:srgbClr val="0095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616" y="2980943"/>
              <a:ext cx="2548140" cy="24650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616" y="1546097"/>
              <a:ext cx="2548128" cy="133121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57834" y="952499"/>
              <a:ext cx="556260" cy="322580"/>
            </a:xfrm>
            <a:custGeom>
              <a:avLst/>
              <a:gdLst/>
              <a:ahLst/>
              <a:cxnLst/>
              <a:rect l="l" t="t" r="r" b="b"/>
              <a:pathLst>
                <a:path w="556260" h="322580">
                  <a:moveTo>
                    <a:pt x="0" y="322325"/>
                  </a:moveTo>
                  <a:lnTo>
                    <a:pt x="556260" y="322325"/>
                  </a:lnTo>
                  <a:lnTo>
                    <a:pt x="556260" y="0"/>
                  </a:lnTo>
                  <a:lnTo>
                    <a:pt x="0" y="0"/>
                  </a:lnTo>
                  <a:lnTo>
                    <a:pt x="0" y="322325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183369" y="5544311"/>
            <a:ext cx="1994535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0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10%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logins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9%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lift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conversion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events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89170" y="5544311"/>
            <a:ext cx="261239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5%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volume,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clicks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reduced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up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3750" y="5544311"/>
            <a:ext cx="2435225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363%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lift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 initiating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55%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lift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completing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17217" y="955294"/>
            <a:ext cx="604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0540" algn="l"/>
              </a:tabLst>
            </a:pPr>
            <a:r>
              <a:rPr sz="1800" b="1" spc="-10" dirty="0">
                <a:solidFill>
                  <a:srgbClr val="0095D6"/>
                </a:solidFill>
                <a:latin typeface="Calibri"/>
                <a:cs typeface="Calibri"/>
              </a:rPr>
              <a:t>ACQUISITION	</a:t>
            </a:r>
            <a:r>
              <a:rPr sz="1800" b="1" spc="-5" dirty="0">
                <a:solidFill>
                  <a:srgbClr val="C4D42D"/>
                </a:solidFill>
                <a:latin typeface="Calibri"/>
                <a:cs typeface="Calibri"/>
              </a:rPr>
              <a:t>CONVERSIONS</a:t>
            </a:r>
            <a:r>
              <a:rPr sz="1800" b="1" spc="-30" dirty="0">
                <a:solidFill>
                  <a:srgbClr val="C4D42D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4D42D"/>
                </a:solidFill>
                <a:latin typeface="Calibri"/>
                <a:cs typeface="Calibri"/>
              </a:rPr>
              <a:t>&amp;</a:t>
            </a:r>
            <a:r>
              <a:rPr sz="1800" b="1" spc="-35" dirty="0">
                <a:solidFill>
                  <a:srgbClr val="C4D42D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C4D42D"/>
                </a:solidFill>
                <a:latin typeface="Calibri"/>
                <a:cs typeface="Calibri"/>
              </a:rPr>
              <a:t>REPEAT</a:t>
            </a:r>
            <a:r>
              <a:rPr sz="1800" b="1" spc="-25" dirty="0">
                <a:solidFill>
                  <a:srgbClr val="C4D42D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C4D42D"/>
                </a:solidFill>
                <a:latin typeface="Calibri"/>
                <a:cs typeface="Calibri"/>
              </a:rPr>
              <a:t>VISITS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23188" y="841247"/>
            <a:ext cx="8688705" cy="464184"/>
            <a:chOff x="1123188" y="841247"/>
            <a:chExt cx="8688705" cy="464184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9580" y="841247"/>
              <a:ext cx="339851" cy="46405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460610" y="1122044"/>
              <a:ext cx="318135" cy="138430"/>
            </a:xfrm>
            <a:custGeom>
              <a:avLst/>
              <a:gdLst/>
              <a:ahLst/>
              <a:cxnLst/>
              <a:rect l="l" t="t" r="r" b="b"/>
              <a:pathLst>
                <a:path w="318134" h="138430">
                  <a:moveTo>
                    <a:pt x="54991" y="14477"/>
                  </a:moveTo>
                  <a:lnTo>
                    <a:pt x="59352" y="13698"/>
                  </a:lnTo>
                  <a:lnTo>
                    <a:pt x="70357" y="12525"/>
                  </a:lnTo>
                  <a:lnTo>
                    <a:pt x="84887" y="12709"/>
                  </a:lnTo>
                  <a:lnTo>
                    <a:pt x="99822" y="16001"/>
                  </a:lnTo>
                  <a:lnTo>
                    <a:pt x="111575" y="20000"/>
                  </a:lnTo>
                  <a:lnTo>
                    <a:pt x="121459" y="23225"/>
                  </a:lnTo>
                  <a:lnTo>
                    <a:pt x="130272" y="25378"/>
                  </a:lnTo>
                  <a:lnTo>
                    <a:pt x="138811" y="26162"/>
                  </a:lnTo>
                  <a:lnTo>
                    <a:pt x="153277" y="26162"/>
                  </a:lnTo>
                  <a:lnTo>
                    <a:pt x="173005" y="26162"/>
                  </a:lnTo>
                  <a:lnTo>
                    <a:pt x="191924" y="26162"/>
                  </a:lnTo>
                  <a:lnTo>
                    <a:pt x="203962" y="26162"/>
                  </a:lnTo>
                  <a:lnTo>
                    <a:pt x="211002" y="27283"/>
                  </a:lnTo>
                  <a:lnTo>
                    <a:pt x="218185" y="30845"/>
                  </a:lnTo>
                  <a:lnTo>
                    <a:pt x="224035" y="37145"/>
                  </a:lnTo>
                  <a:lnTo>
                    <a:pt x="227075" y="46481"/>
                  </a:lnTo>
                  <a:lnTo>
                    <a:pt x="225552" y="55117"/>
                  </a:lnTo>
                  <a:lnTo>
                    <a:pt x="219837" y="62483"/>
                  </a:lnTo>
                  <a:lnTo>
                    <a:pt x="259925" y="42292"/>
                  </a:lnTo>
                  <a:lnTo>
                    <a:pt x="280511" y="31924"/>
                  </a:lnTo>
                  <a:lnTo>
                    <a:pt x="288095" y="28104"/>
                  </a:lnTo>
                  <a:lnTo>
                    <a:pt x="289179" y="27558"/>
                  </a:lnTo>
                  <a:lnTo>
                    <a:pt x="292252" y="26699"/>
                  </a:lnTo>
                  <a:lnTo>
                    <a:pt x="299672" y="26114"/>
                  </a:lnTo>
                  <a:lnTo>
                    <a:pt x="308735" y="28791"/>
                  </a:lnTo>
                  <a:lnTo>
                    <a:pt x="316738" y="37718"/>
                  </a:lnTo>
                  <a:lnTo>
                    <a:pt x="318119" y="49603"/>
                  </a:lnTo>
                  <a:lnTo>
                    <a:pt x="312737" y="58785"/>
                  </a:lnTo>
                  <a:lnTo>
                    <a:pt x="305736" y="64704"/>
                  </a:lnTo>
                  <a:lnTo>
                    <a:pt x="302260" y="66801"/>
                  </a:lnTo>
                  <a:lnTo>
                    <a:pt x="287545" y="76108"/>
                  </a:lnTo>
                  <a:lnTo>
                    <a:pt x="253984" y="96583"/>
                  </a:lnTo>
                  <a:lnTo>
                    <a:pt x="217445" y="117058"/>
                  </a:lnTo>
                  <a:lnTo>
                    <a:pt x="193802" y="126364"/>
                  </a:lnTo>
                  <a:lnTo>
                    <a:pt x="144462" y="126364"/>
                  </a:lnTo>
                  <a:lnTo>
                    <a:pt x="119126" y="126364"/>
                  </a:lnTo>
                  <a:lnTo>
                    <a:pt x="109791" y="126364"/>
                  </a:lnTo>
                  <a:lnTo>
                    <a:pt x="108458" y="126364"/>
                  </a:lnTo>
                  <a:lnTo>
                    <a:pt x="106408" y="126198"/>
                  </a:lnTo>
                  <a:lnTo>
                    <a:pt x="98536" y="123983"/>
                  </a:lnTo>
                  <a:lnTo>
                    <a:pt x="82258" y="117149"/>
                  </a:lnTo>
                  <a:lnTo>
                    <a:pt x="54991" y="103124"/>
                  </a:lnTo>
                  <a:lnTo>
                    <a:pt x="54991" y="123241"/>
                  </a:lnTo>
                  <a:lnTo>
                    <a:pt x="54991" y="133572"/>
                  </a:lnTo>
                  <a:lnTo>
                    <a:pt x="54991" y="137378"/>
                  </a:lnTo>
                  <a:lnTo>
                    <a:pt x="54991" y="137921"/>
                  </a:lnTo>
                  <a:lnTo>
                    <a:pt x="23199" y="137921"/>
                  </a:lnTo>
                  <a:lnTo>
                    <a:pt x="6873" y="137921"/>
                  </a:lnTo>
                  <a:lnTo>
                    <a:pt x="859" y="137921"/>
                  </a:lnTo>
                  <a:lnTo>
                    <a:pt x="0" y="137921"/>
                  </a:lnTo>
                  <a:lnTo>
                    <a:pt x="0" y="58185"/>
                  </a:lnTo>
                  <a:lnTo>
                    <a:pt x="0" y="17240"/>
                  </a:lnTo>
                  <a:lnTo>
                    <a:pt x="0" y="2155"/>
                  </a:lnTo>
                  <a:lnTo>
                    <a:pt x="0" y="0"/>
                  </a:lnTo>
                  <a:lnTo>
                    <a:pt x="31791" y="0"/>
                  </a:lnTo>
                  <a:lnTo>
                    <a:pt x="48117" y="0"/>
                  </a:lnTo>
                  <a:lnTo>
                    <a:pt x="54131" y="0"/>
                  </a:lnTo>
                  <a:lnTo>
                    <a:pt x="54991" y="0"/>
                  </a:lnTo>
                  <a:lnTo>
                    <a:pt x="54991" y="14477"/>
                  </a:lnTo>
                  <a:close/>
                </a:path>
              </a:pathLst>
            </a:custGeom>
            <a:ln w="236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78898" y="1144142"/>
              <a:ext cx="17780" cy="93980"/>
            </a:xfrm>
            <a:custGeom>
              <a:avLst/>
              <a:gdLst/>
              <a:ahLst/>
              <a:cxnLst/>
              <a:rect l="l" t="t" r="r" b="b"/>
              <a:pathLst>
                <a:path w="17779" h="93980">
                  <a:moveTo>
                    <a:pt x="0" y="93725"/>
                  </a:moveTo>
                  <a:lnTo>
                    <a:pt x="17525" y="93725"/>
                  </a:lnTo>
                  <a:lnTo>
                    <a:pt x="17525" y="0"/>
                  </a:lnTo>
                  <a:lnTo>
                    <a:pt x="0" y="0"/>
                  </a:lnTo>
                  <a:lnTo>
                    <a:pt x="0" y="93725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481655" y="901826"/>
              <a:ext cx="318135" cy="138430"/>
            </a:xfrm>
            <a:custGeom>
              <a:avLst/>
              <a:gdLst/>
              <a:ahLst/>
              <a:cxnLst/>
              <a:rect l="l" t="t" r="r" b="b"/>
              <a:pathLst>
                <a:path w="318134" h="138430">
                  <a:moveTo>
                    <a:pt x="264324" y="121920"/>
                  </a:moveTo>
                  <a:lnTo>
                    <a:pt x="259726" y="122937"/>
                  </a:lnTo>
                  <a:lnTo>
                    <a:pt x="248306" y="124634"/>
                  </a:lnTo>
                  <a:lnTo>
                    <a:pt x="233624" y="124973"/>
                  </a:lnTo>
                  <a:lnTo>
                    <a:pt x="219239" y="121920"/>
                  </a:lnTo>
                  <a:lnTo>
                    <a:pt x="207410" y="117060"/>
                  </a:lnTo>
                  <a:lnTo>
                    <a:pt x="197475" y="113426"/>
                  </a:lnTo>
                  <a:lnTo>
                    <a:pt x="188610" y="111150"/>
                  </a:lnTo>
                  <a:lnTo>
                    <a:pt x="179996" y="110362"/>
                  </a:lnTo>
                  <a:lnTo>
                    <a:pt x="165492" y="110362"/>
                  </a:lnTo>
                  <a:lnTo>
                    <a:pt x="145690" y="110362"/>
                  </a:lnTo>
                  <a:lnTo>
                    <a:pt x="126722" y="110362"/>
                  </a:lnTo>
                  <a:lnTo>
                    <a:pt x="114718" y="110362"/>
                  </a:lnTo>
                  <a:lnTo>
                    <a:pt x="107586" y="109245"/>
                  </a:lnTo>
                  <a:lnTo>
                    <a:pt x="100335" y="105806"/>
                  </a:lnTo>
                  <a:lnTo>
                    <a:pt x="94466" y="99915"/>
                  </a:lnTo>
                  <a:lnTo>
                    <a:pt x="91477" y="91439"/>
                  </a:lnTo>
                  <a:lnTo>
                    <a:pt x="92874" y="81280"/>
                  </a:lnTo>
                  <a:lnTo>
                    <a:pt x="98716" y="74040"/>
                  </a:lnTo>
                  <a:lnTo>
                    <a:pt x="58408" y="95039"/>
                  </a:lnTo>
                  <a:lnTo>
                    <a:pt x="18452" y="111617"/>
                  </a:lnTo>
                  <a:lnTo>
                    <a:pt x="9384" y="108487"/>
                  </a:lnTo>
                  <a:lnTo>
                    <a:pt x="1434" y="98678"/>
                  </a:lnTo>
                  <a:lnTo>
                    <a:pt x="0" y="87032"/>
                  </a:lnTo>
                  <a:lnTo>
                    <a:pt x="5387" y="78374"/>
                  </a:lnTo>
                  <a:lnTo>
                    <a:pt x="12418" y="72979"/>
                  </a:lnTo>
                  <a:lnTo>
                    <a:pt x="15912" y="71120"/>
                  </a:lnTo>
                  <a:lnTo>
                    <a:pt x="30688" y="61791"/>
                  </a:lnTo>
                  <a:lnTo>
                    <a:pt x="64394" y="41163"/>
                  </a:lnTo>
                  <a:lnTo>
                    <a:pt x="101101" y="20274"/>
                  </a:lnTo>
                  <a:lnTo>
                    <a:pt x="124878" y="10160"/>
                  </a:lnTo>
                  <a:lnTo>
                    <a:pt x="174438" y="10160"/>
                  </a:lnTo>
                  <a:lnTo>
                    <a:pt x="199888" y="10160"/>
                  </a:lnTo>
                  <a:lnTo>
                    <a:pt x="209264" y="10160"/>
                  </a:lnTo>
                  <a:lnTo>
                    <a:pt x="210603" y="10160"/>
                  </a:lnTo>
                  <a:lnTo>
                    <a:pt x="212657" y="10326"/>
                  </a:lnTo>
                  <a:lnTo>
                    <a:pt x="220557" y="12541"/>
                  </a:lnTo>
                  <a:lnTo>
                    <a:pt x="236910" y="19375"/>
                  </a:lnTo>
                  <a:lnTo>
                    <a:pt x="264324" y="33400"/>
                  </a:lnTo>
                  <a:lnTo>
                    <a:pt x="264324" y="14091"/>
                  </a:lnTo>
                  <a:lnTo>
                    <a:pt x="264324" y="4175"/>
                  </a:lnTo>
                  <a:lnTo>
                    <a:pt x="264324" y="521"/>
                  </a:lnTo>
                  <a:lnTo>
                    <a:pt x="264324" y="0"/>
                  </a:lnTo>
                  <a:lnTo>
                    <a:pt x="295382" y="0"/>
                  </a:lnTo>
                  <a:lnTo>
                    <a:pt x="311330" y="0"/>
                  </a:lnTo>
                  <a:lnTo>
                    <a:pt x="317206" y="0"/>
                  </a:lnTo>
                  <a:lnTo>
                    <a:pt x="318045" y="0"/>
                  </a:lnTo>
                  <a:lnTo>
                    <a:pt x="318045" y="79736"/>
                  </a:lnTo>
                  <a:lnTo>
                    <a:pt x="318045" y="120681"/>
                  </a:lnTo>
                  <a:lnTo>
                    <a:pt x="318045" y="135766"/>
                  </a:lnTo>
                  <a:lnTo>
                    <a:pt x="318045" y="137922"/>
                  </a:lnTo>
                  <a:lnTo>
                    <a:pt x="286988" y="137922"/>
                  </a:lnTo>
                  <a:lnTo>
                    <a:pt x="271039" y="137922"/>
                  </a:lnTo>
                  <a:lnTo>
                    <a:pt x="265164" y="137922"/>
                  </a:lnTo>
                  <a:lnTo>
                    <a:pt x="264324" y="137922"/>
                  </a:lnTo>
                  <a:lnTo>
                    <a:pt x="264324" y="121920"/>
                  </a:lnTo>
                  <a:close/>
                </a:path>
              </a:pathLst>
            </a:custGeom>
            <a:ln w="236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63886" y="923924"/>
              <a:ext cx="17780" cy="93980"/>
            </a:xfrm>
            <a:custGeom>
              <a:avLst/>
              <a:gdLst/>
              <a:ahLst/>
              <a:cxnLst/>
              <a:rect l="l" t="t" r="r" b="b"/>
              <a:pathLst>
                <a:path w="17779" h="93980">
                  <a:moveTo>
                    <a:pt x="0" y="93725"/>
                  </a:moveTo>
                  <a:lnTo>
                    <a:pt x="17525" y="93725"/>
                  </a:lnTo>
                  <a:lnTo>
                    <a:pt x="17525" y="0"/>
                  </a:lnTo>
                  <a:lnTo>
                    <a:pt x="0" y="0"/>
                  </a:lnTo>
                  <a:lnTo>
                    <a:pt x="0" y="93725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73006" y="1030223"/>
              <a:ext cx="105917" cy="9906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137666" y="994695"/>
              <a:ext cx="435609" cy="245110"/>
            </a:xfrm>
            <a:custGeom>
              <a:avLst/>
              <a:gdLst/>
              <a:ahLst/>
              <a:cxnLst/>
              <a:rect l="l" t="t" r="r" b="b"/>
              <a:pathLst>
                <a:path w="435609" h="245109">
                  <a:moveTo>
                    <a:pt x="0" y="226790"/>
                  </a:moveTo>
                  <a:lnTo>
                    <a:pt x="52578" y="226790"/>
                  </a:lnTo>
                  <a:lnTo>
                    <a:pt x="52578" y="14192"/>
                  </a:lnTo>
                  <a:lnTo>
                    <a:pt x="0" y="14192"/>
                  </a:lnTo>
                  <a:lnTo>
                    <a:pt x="0" y="226790"/>
                  </a:lnTo>
                  <a:close/>
                </a:path>
                <a:path w="435609" h="245109">
                  <a:moveTo>
                    <a:pt x="76225" y="43783"/>
                  </a:moveTo>
                  <a:lnTo>
                    <a:pt x="76225" y="115883"/>
                  </a:lnTo>
                  <a:lnTo>
                    <a:pt x="76225" y="152907"/>
                  </a:lnTo>
                  <a:lnTo>
                    <a:pt x="76225" y="166548"/>
                  </a:lnTo>
                  <a:lnTo>
                    <a:pt x="76225" y="168497"/>
                  </a:lnTo>
                  <a:lnTo>
                    <a:pt x="78355" y="169138"/>
                  </a:lnTo>
                  <a:lnTo>
                    <a:pt x="83970" y="171243"/>
                  </a:lnTo>
                  <a:lnTo>
                    <a:pt x="91907" y="175087"/>
                  </a:lnTo>
                  <a:lnTo>
                    <a:pt x="101003" y="180943"/>
                  </a:lnTo>
                  <a:lnTo>
                    <a:pt x="118428" y="194008"/>
                  </a:lnTo>
                  <a:lnTo>
                    <a:pt x="145145" y="213931"/>
                  </a:lnTo>
                  <a:lnTo>
                    <a:pt x="170704" y="232949"/>
                  </a:lnTo>
                  <a:lnTo>
                    <a:pt x="184658" y="243300"/>
                  </a:lnTo>
                  <a:lnTo>
                    <a:pt x="191581" y="245014"/>
                  </a:lnTo>
                  <a:lnTo>
                    <a:pt x="200517" y="242919"/>
                  </a:lnTo>
                  <a:lnTo>
                    <a:pt x="207714" y="236727"/>
                  </a:lnTo>
                  <a:lnTo>
                    <a:pt x="209422" y="226155"/>
                  </a:lnTo>
                  <a:lnTo>
                    <a:pt x="215052" y="229790"/>
                  </a:lnTo>
                  <a:lnTo>
                    <a:pt x="227790" y="235330"/>
                  </a:lnTo>
                  <a:lnTo>
                    <a:pt x="241409" y="234727"/>
                  </a:lnTo>
                  <a:lnTo>
                    <a:pt x="249681" y="219932"/>
                  </a:lnTo>
                  <a:lnTo>
                    <a:pt x="251771" y="221591"/>
                  </a:lnTo>
                  <a:lnTo>
                    <a:pt x="257063" y="225012"/>
                  </a:lnTo>
                  <a:lnTo>
                    <a:pt x="264094" y="227861"/>
                  </a:lnTo>
                  <a:lnTo>
                    <a:pt x="271399" y="227806"/>
                  </a:lnTo>
                  <a:lnTo>
                    <a:pt x="282194" y="224631"/>
                  </a:lnTo>
                  <a:lnTo>
                    <a:pt x="282194" y="205962"/>
                  </a:lnTo>
                  <a:lnTo>
                    <a:pt x="285732" y="206355"/>
                  </a:lnTo>
                  <a:lnTo>
                    <a:pt x="294211" y="205581"/>
                  </a:lnTo>
                  <a:lnTo>
                    <a:pt x="304428" y="200711"/>
                  </a:lnTo>
                  <a:lnTo>
                    <a:pt x="313181" y="188817"/>
                  </a:lnTo>
                  <a:lnTo>
                    <a:pt x="260391" y="131107"/>
                  </a:lnTo>
                  <a:lnTo>
                    <a:pt x="233283" y="101472"/>
                  </a:lnTo>
                  <a:lnTo>
                    <a:pt x="223295" y="90554"/>
                  </a:lnTo>
                  <a:lnTo>
                    <a:pt x="221869" y="88995"/>
                  </a:lnTo>
                  <a:lnTo>
                    <a:pt x="214602" y="93001"/>
                  </a:lnTo>
                  <a:lnTo>
                    <a:pt x="197453" y="102282"/>
                  </a:lnTo>
                  <a:lnTo>
                    <a:pt x="177399" y="112730"/>
                  </a:lnTo>
                  <a:lnTo>
                    <a:pt x="161417" y="120237"/>
                  </a:lnTo>
                  <a:lnTo>
                    <a:pt x="144956" y="119298"/>
                  </a:lnTo>
                  <a:lnTo>
                    <a:pt x="122689" y="109299"/>
                  </a:lnTo>
                  <a:lnTo>
                    <a:pt x="100425" y="93466"/>
                  </a:lnTo>
                  <a:lnTo>
                    <a:pt x="83972" y="75025"/>
                  </a:lnTo>
                  <a:lnTo>
                    <a:pt x="85132" y="58929"/>
                  </a:lnTo>
                  <a:lnTo>
                    <a:pt x="96748" y="38750"/>
                  </a:lnTo>
                  <a:lnTo>
                    <a:pt x="110107" y="21500"/>
                  </a:lnTo>
                  <a:lnTo>
                    <a:pt x="116497" y="14192"/>
                  </a:lnTo>
                  <a:lnTo>
                    <a:pt x="76225" y="43783"/>
                  </a:lnTo>
                  <a:close/>
                </a:path>
                <a:path w="435609" h="245109">
                  <a:moveTo>
                    <a:pt x="381000" y="226790"/>
                  </a:moveTo>
                  <a:lnTo>
                    <a:pt x="435102" y="226790"/>
                  </a:lnTo>
                  <a:lnTo>
                    <a:pt x="435102" y="14192"/>
                  </a:lnTo>
                  <a:lnTo>
                    <a:pt x="381000" y="14192"/>
                  </a:lnTo>
                  <a:lnTo>
                    <a:pt x="381000" y="226790"/>
                  </a:lnTo>
                  <a:close/>
                </a:path>
                <a:path w="435609" h="245109">
                  <a:moveTo>
                    <a:pt x="357378" y="178022"/>
                  </a:moveTo>
                  <a:lnTo>
                    <a:pt x="341884" y="179546"/>
                  </a:lnTo>
                  <a:lnTo>
                    <a:pt x="324193" y="159926"/>
                  </a:lnTo>
                  <a:lnTo>
                    <a:pt x="285035" y="116411"/>
                  </a:lnTo>
                  <a:lnTo>
                    <a:pt x="245282" y="72014"/>
                  </a:lnTo>
                  <a:lnTo>
                    <a:pt x="225806" y="49752"/>
                  </a:lnTo>
                  <a:lnTo>
                    <a:pt x="221972" y="46807"/>
                  </a:lnTo>
                  <a:lnTo>
                    <a:pt x="216947" y="45719"/>
                  </a:lnTo>
                  <a:lnTo>
                    <a:pt x="210161" y="47823"/>
                  </a:lnTo>
                  <a:lnTo>
                    <a:pt x="201040" y="54451"/>
                  </a:lnTo>
                  <a:lnTo>
                    <a:pt x="188335" y="64583"/>
                  </a:lnTo>
                  <a:lnTo>
                    <a:pt x="172259" y="75406"/>
                  </a:lnTo>
                  <a:lnTo>
                    <a:pt x="154731" y="82419"/>
                  </a:lnTo>
                  <a:lnTo>
                    <a:pt x="137668" y="81121"/>
                  </a:lnTo>
                  <a:lnTo>
                    <a:pt x="123426" y="75255"/>
                  </a:lnTo>
                  <a:lnTo>
                    <a:pt x="116739" y="68389"/>
                  </a:lnTo>
                  <a:lnTo>
                    <a:pt x="119342" y="58904"/>
                  </a:lnTo>
                  <a:lnTo>
                    <a:pt x="153227" y="29761"/>
                  </a:lnTo>
                  <a:lnTo>
                    <a:pt x="190886" y="5353"/>
                  </a:lnTo>
                  <a:lnTo>
                    <a:pt x="233187" y="0"/>
                  </a:lnTo>
                  <a:lnTo>
                    <a:pt x="249882" y="2436"/>
                  </a:lnTo>
                  <a:lnTo>
                    <a:pt x="264541" y="9112"/>
                  </a:lnTo>
                  <a:lnTo>
                    <a:pt x="282297" y="18722"/>
                  </a:lnTo>
                  <a:lnTo>
                    <a:pt x="305720" y="29321"/>
                  </a:lnTo>
                  <a:lnTo>
                    <a:pt x="331763" y="38419"/>
                  </a:lnTo>
                  <a:lnTo>
                    <a:pt x="357378" y="43529"/>
                  </a:lnTo>
                  <a:lnTo>
                    <a:pt x="357378" y="17802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978135" y="941578"/>
            <a:ext cx="815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F9A21F"/>
                </a:solidFill>
                <a:latin typeface="Calibri"/>
                <a:cs typeface="Calibri"/>
              </a:rPr>
              <a:t>LOYALTY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1050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Ide</a:t>
            </a:r>
            <a:r>
              <a:rPr sz="2400" spc="-25" dirty="0"/>
              <a:t>a</a:t>
            </a:r>
            <a:r>
              <a:rPr sz="2400" dirty="0"/>
              <a:t>tion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271272" y="724611"/>
            <a:ext cx="9100185" cy="5760085"/>
            <a:chOff x="271272" y="724611"/>
            <a:chExt cx="9100185" cy="57600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0213" y="852677"/>
              <a:ext cx="3768851" cy="8404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0213" y="1765553"/>
              <a:ext cx="3752849" cy="45780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272" y="724611"/>
              <a:ext cx="4519422" cy="57600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290" y="868679"/>
              <a:ext cx="4233672" cy="54742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58948" y="1440954"/>
              <a:ext cx="509270" cy="2600325"/>
            </a:xfrm>
            <a:custGeom>
              <a:avLst/>
              <a:gdLst/>
              <a:ahLst/>
              <a:cxnLst/>
              <a:rect l="l" t="t" r="r" b="b"/>
              <a:pathLst>
                <a:path w="509270" h="2600325">
                  <a:moveTo>
                    <a:pt x="19494" y="27863"/>
                  </a:moveTo>
                  <a:lnTo>
                    <a:pt x="19469" y="28219"/>
                  </a:lnTo>
                  <a:lnTo>
                    <a:pt x="19494" y="27863"/>
                  </a:lnTo>
                  <a:close/>
                </a:path>
                <a:path w="509270" h="2600325">
                  <a:moveTo>
                    <a:pt x="19621" y="26695"/>
                  </a:moveTo>
                  <a:lnTo>
                    <a:pt x="19558" y="27000"/>
                  </a:lnTo>
                  <a:lnTo>
                    <a:pt x="19621" y="26695"/>
                  </a:lnTo>
                  <a:close/>
                </a:path>
                <a:path w="509270" h="2600325">
                  <a:moveTo>
                    <a:pt x="19723" y="369824"/>
                  </a:moveTo>
                  <a:lnTo>
                    <a:pt x="19621" y="369404"/>
                  </a:lnTo>
                  <a:lnTo>
                    <a:pt x="19685" y="369824"/>
                  </a:lnTo>
                  <a:close/>
                </a:path>
                <a:path w="509270" h="2600325">
                  <a:moveTo>
                    <a:pt x="20040" y="24904"/>
                  </a:moveTo>
                  <a:lnTo>
                    <a:pt x="19786" y="25565"/>
                  </a:lnTo>
                  <a:lnTo>
                    <a:pt x="20040" y="24904"/>
                  </a:lnTo>
                  <a:close/>
                </a:path>
                <a:path w="509270" h="2600325">
                  <a:moveTo>
                    <a:pt x="24396" y="376097"/>
                  </a:moveTo>
                  <a:lnTo>
                    <a:pt x="23406" y="375742"/>
                  </a:lnTo>
                  <a:lnTo>
                    <a:pt x="23799" y="375958"/>
                  </a:lnTo>
                  <a:lnTo>
                    <a:pt x="24396" y="376097"/>
                  </a:lnTo>
                  <a:close/>
                </a:path>
                <a:path w="509270" h="2600325">
                  <a:moveTo>
                    <a:pt x="117271" y="298284"/>
                  </a:moveTo>
                  <a:lnTo>
                    <a:pt x="81407" y="298284"/>
                  </a:lnTo>
                  <a:lnTo>
                    <a:pt x="81407" y="317842"/>
                  </a:lnTo>
                  <a:lnTo>
                    <a:pt x="117271" y="317842"/>
                  </a:lnTo>
                  <a:lnTo>
                    <a:pt x="117271" y="298284"/>
                  </a:lnTo>
                  <a:close/>
                </a:path>
                <a:path w="509270" h="2600325">
                  <a:moveTo>
                    <a:pt x="117271" y="262420"/>
                  </a:moveTo>
                  <a:lnTo>
                    <a:pt x="81407" y="262420"/>
                  </a:lnTo>
                  <a:lnTo>
                    <a:pt x="81407" y="281978"/>
                  </a:lnTo>
                  <a:lnTo>
                    <a:pt x="117271" y="281978"/>
                  </a:lnTo>
                  <a:lnTo>
                    <a:pt x="117271" y="262420"/>
                  </a:lnTo>
                  <a:close/>
                </a:path>
                <a:path w="509270" h="2600325">
                  <a:moveTo>
                    <a:pt x="117271" y="226555"/>
                  </a:moveTo>
                  <a:lnTo>
                    <a:pt x="81407" y="226555"/>
                  </a:lnTo>
                  <a:lnTo>
                    <a:pt x="81407" y="246126"/>
                  </a:lnTo>
                  <a:lnTo>
                    <a:pt x="117271" y="246126"/>
                  </a:lnTo>
                  <a:lnTo>
                    <a:pt x="117271" y="226555"/>
                  </a:lnTo>
                  <a:close/>
                </a:path>
                <a:path w="509270" h="2600325">
                  <a:moveTo>
                    <a:pt x="117271" y="190703"/>
                  </a:moveTo>
                  <a:lnTo>
                    <a:pt x="81407" y="190703"/>
                  </a:lnTo>
                  <a:lnTo>
                    <a:pt x="81407" y="210261"/>
                  </a:lnTo>
                  <a:lnTo>
                    <a:pt x="117271" y="210261"/>
                  </a:lnTo>
                  <a:lnTo>
                    <a:pt x="117271" y="190703"/>
                  </a:lnTo>
                  <a:close/>
                </a:path>
                <a:path w="509270" h="2600325">
                  <a:moveTo>
                    <a:pt x="117271" y="154838"/>
                  </a:moveTo>
                  <a:lnTo>
                    <a:pt x="81407" y="154838"/>
                  </a:lnTo>
                  <a:lnTo>
                    <a:pt x="81407" y="174396"/>
                  </a:lnTo>
                  <a:lnTo>
                    <a:pt x="117271" y="174396"/>
                  </a:lnTo>
                  <a:lnTo>
                    <a:pt x="117271" y="154838"/>
                  </a:lnTo>
                  <a:close/>
                </a:path>
                <a:path w="509270" h="2600325">
                  <a:moveTo>
                    <a:pt x="278676" y="45631"/>
                  </a:moveTo>
                  <a:lnTo>
                    <a:pt x="242811" y="45631"/>
                  </a:lnTo>
                  <a:lnTo>
                    <a:pt x="242811" y="81495"/>
                  </a:lnTo>
                  <a:lnTo>
                    <a:pt x="278676" y="81495"/>
                  </a:lnTo>
                  <a:lnTo>
                    <a:pt x="278676" y="45631"/>
                  </a:lnTo>
                  <a:close/>
                </a:path>
                <a:path w="509270" h="2600325">
                  <a:moveTo>
                    <a:pt x="332473" y="45631"/>
                  </a:moveTo>
                  <a:lnTo>
                    <a:pt x="296608" y="45631"/>
                  </a:lnTo>
                  <a:lnTo>
                    <a:pt x="296608" y="81495"/>
                  </a:lnTo>
                  <a:lnTo>
                    <a:pt x="332473" y="81495"/>
                  </a:lnTo>
                  <a:lnTo>
                    <a:pt x="332473" y="45631"/>
                  </a:lnTo>
                  <a:close/>
                </a:path>
                <a:path w="509270" h="2600325">
                  <a:moveTo>
                    <a:pt x="368338" y="298284"/>
                  </a:moveTo>
                  <a:lnTo>
                    <a:pt x="135204" y="298284"/>
                  </a:lnTo>
                  <a:lnTo>
                    <a:pt x="135204" y="317842"/>
                  </a:lnTo>
                  <a:lnTo>
                    <a:pt x="368338" y="317842"/>
                  </a:lnTo>
                  <a:lnTo>
                    <a:pt x="368338" y="298284"/>
                  </a:lnTo>
                  <a:close/>
                </a:path>
                <a:path w="509270" h="2600325">
                  <a:moveTo>
                    <a:pt x="368338" y="262420"/>
                  </a:moveTo>
                  <a:lnTo>
                    <a:pt x="135204" y="262420"/>
                  </a:lnTo>
                  <a:lnTo>
                    <a:pt x="135204" y="281978"/>
                  </a:lnTo>
                  <a:lnTo>
                    <a:pt x="368338" y="281978"/>
                  </a:lnTo>
                  <a:lnTo>
                    <a:pt x="368338" y="262420"/>
                  </a:lnTo>
                  <a:close/>
                </a:path>
                <a:path w="509270" h="2600325">
                  <a:moveTo>
                    <a:pt x="368338" y="226555"/>
                  </a:moveTo>
                  <a:lnTo>
                    <a:pt x="135204" y="226555"/>
                  </a:lnTo>
                  <a:lnTo>
                    <a:pt x="135204" y="246126"/>
                  </a:lnTo>
                  <a:lnTo>
                    <a:pt x="368338" y="246126"/>
                  </a:lnTo>
                  <a:lnTo>
                    <a:pt x="368338" y="226555"/>
                  </a:lnTo>
                  <a:close/>
                </a:path>
                <a:path w="509270" h="2600325">
                  <a:moveTo>
                    <a:pt x="368338" y="190703"/>
                  </a:moveTo>
                  <a:lnTo>
                    <a:pt x="135204" y="190703"/>
                  </a:lnTo>
                  <a:lnTo>
                    <a:pt x="135204" y="210261"/>
                  </a:lnTo>
                  <a:lnTo>
                    <a:pt x="368338" y="210261"/>
                  </a:lnTo>
                  <a:lnTo>
                    <a:pt x="368338" y="190703"/>
                  </a:lnTo>
                  <a:close/>
                </a:path>
                <a:path w="509270" h="2600325">
                  <a:moveTo>
                    <a:pt x="368338" y="154838"/>
                  </a:moveTo>
                  <a:lnTo>
                    <a:pt x="135204" y="154838"/>
                  </a:lnTo>
                  <a:lnTo>
                    <a:pt x="135204" y="174396"/>
                  </a:lnTo>
                  <a:lnTo>
                    <a:pt x="368338" y="174396"/>
                  </a:lnTo>
                  <a:lnTo>
                    <a:pt x="368338" y="154838"/>
                  </a:lnTo>
                  <a:close/>
                </a:path>
                <a:path w="509270" h="2600325">
                  <a:moveTo>
                    <a:pt x="386283" y="45631"/>
                  </a:moveTo>
                  <a:lnTo>
                    <a:pt x="350405" y="45631"/>
                  </a:lnTo>
                  <a:lnTo>
                    <a:pt x="350405" y="81495"/>
                  </a:lnTo>
                  <a:lnTo>
                    <a:pt x="386283" y="81495"/>
                  </a:lnTo>
                  <a:lnTo>
                    <a:pt x="386283" y="45631"/>
                  </a:lnTo>
                  <a:close/>
                </a:path>
                <a:path w="509270" h="2600325">
                  <a:moveTo>
                    <a:pt x="414007" y="340677"/>
                  </a:moveTo>
                  <a:lnTo>
                    <a:pt x="413893" y="127165"/>
                  </a:lnTo>
                  <a:lnTo>
                    <a:pt x="413880" y="117386"/>
                  </a:lnTo>
                  <a:lnTo>
                    <a:pt x="394436" y="117386"/>
                  </a:lnTo>
                  <a:lnTo>
                    <a:pt x="394436" y="340677"/>
                  </a:lnTo>
                  <a:lnTo>
                    <a:pt x="55346" y="340677"/>
                  </a:lnTo>
                  <a:lnTo>
                    <a:pt x="55359" y="127088"/>
                  </a:lnTo>
                  <a:lnTo>
                    <a:pt x="62026" y="127165"/>
                  </a:lnTo>
                  <a:lnTo>
                    <a:pt x="394322" y="127165"/>
                  </a:lnTo>
                  <a:lnTo>
                    <a:pt x="394436" y="340677"/>
                  </a:lnTo>
                  <a:lnTo>
                    <a:pt x="394436" y="117386"/>
                  </a:lnTo>
                  <a:lnTo>
                    <a:pt x="413880" y="117373"/>
                  </a:lnTo>
                  <a:lnTo>
                    <a:pt x="413727" y="117221"/>
                  </a:lnTo>
                  <a:lnTo>
                    <a:pt x="404101" y="107607"/>
                  </a:lnTo>
                  <a:lnTo>
                    <a:pt x="62217" y="107607"/>
                  </a:lnTo>
                  <a:lnTo>
                    <a:pt x="45669" y="107442"/>
                  </a:lnTo>
                  <a:lnTo>
                    <a:pt x="35788" y="117221"/>
                  </a:lnTo>
                  <a:lnTo>
                    <a:pt x="35788" y="339610"/>
                  </a:lnTo>
                  <a:lnTo>
                    <a:pt x="35775" y="350456"/>
                  </a:lnTo>
                  <a:lnTo>
                    <a:pt x="45491" y="360235"/>
                  </a:lnTo>
                  <a:lnTo>
                    <a:pt x="404228" y="360235"/>
                  </a:lnTo>
                  <a:lnTo>
                    <a:pt x="413931" y="350532"/>
                  </a:lnTo>
                  <a:lnTo>
                    <a:pt x="414007" y="340677"/>
                  </a:lnTo>
                  <a:close/>
                </a:path>
                <a:path w="509270" h="2600325">
                  <a:moveTo>
                    <a:pt x="428980" y="373189"/>
                  </a:moveTo>
                  <a:lnTo>
                    <a:pt x="428688" y="373684"/>
                  </a:lnTo>
                  <a:lnTo>
                    <a:pt x="428879" y="373418"/>
                  </a:lnTo>
                  <a:lnTo>
                    <a:pt x="428980" y="373189"/>
                  </a:lnTo>
                  <a:close/>
                </a:path>
                <a:path w="509270" h="2600325">
                  <a:moveTo>
                    <a:pt x="430174" y="369404"/>
                  </a:moveTo>
                  <a:lnTo>
                    <a:pt x="430085" y="369824"/>
                  </a:lnTo>
                  <a:lnTo>
                    <a:pt x="430174" y="369404"/>
                  </a:lnTo>
                  <a:close/>
                </a:path>
                <a:path w="509270" h="2600325">
                  <a:moveTo>
                    <a:pt x="449872" y="27520"/>
                  </a:moveTo>
                  <a:lnTo>
                    <a:pt x="449795" y="26301"/>
                  </a:lnTo>
                  <a:lnTo>
                    <a:pt x="449694" y="25146"/>
                  </a:lnTo>
                  <a:lnTo>
                    <a:pt x="449567" y="24206"/>
                  </a:lnTo>
                  <a:lnTo>
                    <a:pt x="449478" y="23533"/>
                  </a:lnTo>
                  <a:lnTo>
                    <a:pt x="449224" y="22263"/>
                  </a:lnTo>
                  <a:lnTo>
                    <a:pt x="449148" y="21958"/>
                  </a:lnTo>
                  <a:lnTo>
                    <a:pt x="448856" y="20662"/>
                  </a:lnTo>
                  <a:lnTo>
                    <a:pt x="448767" y="20269"/>
                  </a:lnTo>
                  <a:lnTo>
                    <a:pt x="448691" y="19964"/>
                  </a:lnTo>
                  <a:lnTo>
                    <a:pt x="448640" y="19761"/>
                  </a:lnTo>
                  <a:lnTo>
                    <a:pt x="427761" y="19748"/>
                  </a:lnTo>
                  <a:lnTo>
                    <a:pt x="427761" y="21107"/>
                  </a:lnTo>
                  <a:lnTo>
                    <a:pt x="427507" y="20993"/>
                  </a:lnTo>
                  <a:lnTo>
                    <a:pt x="427647" y="21107"/>
                  </a:lnTo>
                  <a:lnTo>
                    <a:pt x="427761" y="19748"/>
                  </a:lnTo>
                  <a:lnTo>
                    <a:pt x="427418" y="19748"/>
                  </a:lnTo>
                  <a:lnTo>
                    <a:pt x="427418" y="20904"/>
                  </a:lnTo>
                  <a:lnTo>
                    <a:pt x="427291" y="20802"/>
                  </a:lnTo>
                  <a:lnTo>
                    <a:pt x="427418" y="20904"/>
                  </a:lnTo>
                  <a:lnTo>
                    <a:pt x="427418" y="19748"/>
                  </a:lnTo>
                  <a:lnTo>
                    <a:pt x="427139" y="19748"/>
                  </a:lnTo>
                  <a:lnTo>
                    <a:pt x="427139" y="20624"/>
                  </a:lnTo>
                  <a:lnTo>
                    <a:pt x="426885" y="20523"/>
                  </a:lnTo>
                  <a:lnTo>
                    <a:pt x="426656" y="20396"/>
                  </a:lnTo>
                  <a:lnTo>
                    <a:pt x="426491" y="20269"/>
                  </a:lnTo>
                  <a:lnTo>
                    <a:pt x="426935" y="20523"/>
                  </a:lnTo>
                  <a:lnTo>
                    <a:pt x="427139" y="20624"/>
                  </a:lnTo>
                  <a:lnTo>
                    <a:pt x="427139" y="19748"/>
                  </a:lnTo>
                  <a:lnTo>
                    <a:pt x="424675" y="19748"/>
                  </a:lnTo>
                  <a:lnTo>
                    <a:pt x="424205" y="19748"/>
                  </a:lnTo>
                  <a:lnTo>
                    <a:pt x="425373" y="19989"/>
                  </a:lnTo>
                  <a:lnTo>
                    <a:pt x="425970" y="20116"/>
                  </a:lnTo>
                  <a:lnTo>
                    <a:pt x="424751" y="19761"/>
                  </a:lnTo>
                  <a:lnTo>
                    <a:pt x="425932" y="20091"/>
                  </a:lnTo>
                  <a:lnTo>
                    <a:pt x="425691" y="19964"/>
                  </a:lnTo>
                  <a:lnTo>
                    <a:pt x="426072" y="20129"/>
                  </a:lnTo>
                  <a:lnTo>
                    <a:pt x="425373" y="19989"/>
                  </a:lnTo>
                  <a:lnTo>
                    <a:pt x="426415" y="20358"/>
                  </a:lnTo>
                  <a:lnTo>
                    <a:pt x="427075" y="20739"/>
                  </a:lnTo>
                  <a:lnTo>
                    <a:pt x="427659" y="21196"/>
                  </a:lnTo>
                  <a:lnTo>
                    <a:pt x="428193" y="21755"/>
                  </a:lnTo>
                  <a:lnTo>
                    <a:pt x="428498" y="22072"/>
                  </a:lnTo>
                  <a:lnTo>
                    <a:pt x="427939" y="21412"/>
                  </a:lnTo>
                  <a:lnTo>
                    <a:pt x="428142" y="21640"/>
                  </a:lnTo>
                  <a:lnTo>
                    <a:pt x="428256" y="21780"/>
                  </a:lnTo>
                  <a:lnTo>
                    <a:pt x="428472" y="22021"/>
                  </a:lnTo>
                  <a:lnTo>
                    <a:pt x="428586" y="22186"/>
                  </a:lnTo>
                  <a:lnTo>
                    <a:pt x="428891" y="22656"/>
                  </a:lnTo>
                  <a:lnTo>
                    <a:pt x="428498" y="22072"/>
                  </a:lnTo>
                  <a:lnTo>
                    <a:pt x="428193" y="21755"/>
                  </a:lnTo>
                  <a:lnTo>
                    <a:pt x="429907" y="25565"/>
                  </a:lnTo>
                  <a:lnTo>
                    <a:pt x="430009" y="26009"/>
                  </a:lnTo>
                  <a:lnTo>
                    <a:pt x="430174" y="26746"/>
                  </a:lnTo>
                  <a:lnTo>
                    <a:pt x="430212" y="27000"/>
                  </a:lnTo>
                  <a:lnTo>
                    <a:pt x="430250" y="27216"/>
                  </a:lnTo>
                  <a:lnTo>
                    <a:pt x="430225" y="27000"/>
                  </a:lnTo>
                  <a:lnTo>
                    <a:pt x="430276" y="27406"/>
                  </a:lnTo>
                  <a:lnTo>
                    <a:pt x="430250" y="27216"/>
                  </a:lnTo>
                  <a:lnTo>
                    <a:pt x="430276" y="27457"/>
                  </a:lnTo>
                  <a:lnTo>
                    <a:pt x="430301" y="27813"/>
                  </a:lnTo>
                  <a:lnTo>
                    <a:pt x="430301" y="28219"/>
                  </a:lnTo>
                  <a:lnTo>
                    <a:pt x="430301" y="368261"/>
                  </a:lnTo>
                  <a:lnTo>
                    <a:pt x="430276" y="368617"/>
                  </a:lnTo>
                  <a:lnTo>
                    <a:pt x="430263" y="368782"/>
                  </a:lnTo>
                  <a:lnTo>
                    <a:pt x="430250" y="368909"/>
                  </a:lnTo>
                  <a:lnTo>
                    <a:pt x="430225" y="369125"/>
                  </a:lnTo>
                  <a:lnTo>
                    <a:pt x="430174" y="369404"/>
                  </a:lnTo>
                  <a:lnTo>
                    <a:pt x="430237" y="369125"/>
                  </a:lnTo>
                  <a:lnTo>
                    <a:pt x="430276" y="368998"/>
                  </a:lnTo>
                  <a:lnTo>
                    <a:pt x="430123" y="369824"/>
                  </a:lnTo>
                  <a:lnTo>
                    <a:pt x="430009" y="370116"/>
                  </a:lnTo>
                  <a:lnTo>
                    <a:pt x="429768" y="371157"/>
                  </a:lnTo>
                  <a:lnTo>
                    <a:pt x="429501" y="371843"/>
                  </a:lnTo>
                  <a:lnTo>
                    <a:pt x="429018" y="373100"/>
                  </a:lnTo>
                  <a:lnTo>
                    <a:pt x="428955" y="373265"/>
                  </a:lnTo>
                  <a:lnTo>
                    <a:pt x="428904" y="373405"/>
                  </a:lnTo>
                  <a:lnTo>
                    <a:pt x="428739" y="373824"/>
                  </a:lnTo>
                  <a:lnTo>
                    <a:pt x="428612" y="373837"/>
                  </a:lnTo>
                  <a:lnTo>
                    <a:pt x="428739" y="373824"/>
                  </a:lnTo>
                  <a:lnTo>
                    <a:pt x="428879" y="373418"/>
                  </a:lnTo>
                  <a:lnTo>
                    <a:pt x="428599" y="373837"/>
                  </a:lnTo>
                  <a:lnTo>
                    <a:pt x="428459" y="374091"/>
                  </a:lnTo>
                  <a:lnTo>
                    <a:pt x="428599" y="373837"/>
                  </a:lnTo>
                  <a:lnTo>
                    <a:pt x="428688" y="373684"/>
                  </a:lnTo>
                  <a:lnTo>
                    <a:pt x="428218" y="374332"/>
                  </a:lnTo>
                  <a:lnTo>
                    <a:pt x="428218" y="374459"/>
                  </a:lnTo>
                  <a:lnTo>
                    <a:pt x="427799" y="374916"/>
                  </a:lnTo>
                  <a:lnTo>
                    <a:pt x="428066" y="374599"/>
                  </a:lnTo>
                  <a:lnTo>
                    <a:pt x="428218" y="374459"/>
                  </a:lnTo>
                  <a:lnTo>
                    <a:pt x="428218" y="374332"/>
                  </a:lnTo>
                  <a:lnTo>
                    <a:pt x="427723" y="374853"/>
                  </a:lnTo>
                  <a:lnTo>
                    <a:pt x="427469" y="375132"/>
                  </a:lnTo>
                  <a:lnTo>
                    <a:pt x="427710" y="374916"/>
                  </a:lnTo>
                  <a:lnTo>
                    <a:pt x="427253" y="375221"/>
                  </a:lnTo>
                  <a:lnTo>
                    <a:pt x="427215" y="375348"/>
                  </a:lnTo>
                  <a:lnTo>
                    <a:pt x="427253" y="375221"/>
                  </a:lnTo>
                  <a:lnTo>
                    <a:pt x="427139" y="375462"/>
                  </a:lnTo>
                  <a:lnTo>
                    <a:pt x="426605" y="375742"/>
                  </a:lnTo>
                  <a:lnTo>
                    <a:pt x="426758" y="375602"/>
                  </a:lnTo>
                  <a:lnTo>
                    <a:pt x="427139" y="375462"/>
                  </a:lnTo>
                  <a:lnTo>
                    <a:pt x="427139" y="375310"/>
                  </a:lnTo>
                  <a:lnTo>
                    <a:pt x="426389" y="375742"/>
                  </a:lnTo>
                  <a:lnTo>
                    <a:pt x="426085" y="375856"/>
                  </a:lnTo>
                  <a:lnTo>
                    <a:pt x="425691" y="376123"/>
                  </a:lnTo>
                  <a:lnTo>
                    <a:pt x="425996" y="375983"/>
                  </a:lnTo>
                  <a:lnTo>
                    <a:pt x="426085" y="375856"/>
                  </a:lnTo>
                  <a:lnTo>
                    <a:pt x="425399" y="376097"/>
                  </a:lnTo>
                  <a:lnTo>
                    <a:pt x="425919" y="375996"/>
                  </a:lnTo>
                  <a:lnTo>
                    <a:pt x="425348" y="376123"/>
                  </a:lnTo>
                  <a:lnTo>
                    <a:pt x="424002" y="376389"/>
                  </a:lnTo>
                  <a:lnTo>
                    <a:pt x="421398" y="376555"/>
                  </a:lnTo>
                  <a:lnTo>
                    <a:pt x="421703" y="376529"/>
                  </a:lnTo>
                  <a:lnTo>
                    <a:pt x="27940" y="376529"/>
                  </a:lnTo>
                  <a:lnTo>
                    <a:pt x="28155" y="376555"/>
                  </a:lnTo>
                  <a:lnTo>
                    <a:pt x="25819" y="376389"/>
                  </a:lnTo>
                  <a:lnTo>
                    <a:pt x="26479" y="376529"/>
                  </a:lnTo>
                  <a:lnTo>
                    <a:pt x="25755" y="376389"/>
                  </a:lnTo>
                  <a:lnTo>
                    <a:pt x="25603" y="376351"/>
                  </a:lnTo>
                  <a:lnTo>
                    <a:pt x="24396" y="376097"/>
                  </a:lnTo>
                  <a:lnTo>
                    <a:pt x="23876" y="375996"/>
                  </a:lnTo>
                  <a:lnTo>
                    <a:pt x="24104" y="376123"/>
                  </a:lnTo>
                  <a:lnTo>
                    <a:pt x="23736" y="375970"/>
                  </a:lnTo>
                  <a:lnTo>
                    <a:pt x="23406" y="375742"/>
                  </a:lnTo>
                  <a:lnTo>
                    <a:pt x="22872" y="375564"/>
                  </a:lnTo>
                  <a:lnTo>
                    <a:pt x="23050" y="375640"/>
                  </a:lnTo>
                  <a:lnTo>
                    <a:pt x="23304" y="375818"/>
                  </a:lnTo>
                  <a:lnTo>
                    <a:pt x="23304" y="375691"/>
                  </a:lnTo>
                  <a:lnTo>
                    <a:pt x="22707" y="375348"/>
                  </a:lnTo>
                  <a:lnTo>
                    <a:pt x="23037" y="375602"/>
                  </a:lnTo>
                  <a:lnTo>
                    <a:pt x="22682" y="375348"/>
                  </a:lnTo>
                  <a:lnTo>
                    <a:pt x="22542" y="375323"/>
                  </a:lnTo>
                  <a:lnTo>
                    <a:pt x="22504" y="375196"/>
                  </a:lnTo>
                  <a:lnTo>
                    <a:pt x="22047" y="374967"/>
                  </a:lnTo>
                  <a:lnTo>
                    <a:pt x="22453" y="375246"/>
                  </a:lnTo>
                  <a:lnTo>
                    <a:pt x="22326" y="375132"/>
                  </a:lnTo>
                  <a:lnTo>
                    <a:pt x="22453" y="375246"/>
                  </a:lnTo>
                  <a:lnTo>
                    <a:pt x="22085" y="374853"/>
                  </a:lnTo>
                  <a:lnTo>
                    <a:pt x="21590" y="374345"/>
                  </a:lnTo>
                  <a:lnTo>
                    <a:pt x="21780" y="374599"/>
                  </a:lnTo>
                  <a:lnTo>
                    <a:pt x="21590" y="374345"/>
                  </a:lnTo>
                  <a:lnTo>
                    <a:pt x="21094" y="373837"/>
                  </a:lnTo>
                  <a:lnTo>
                    <a:pt x="20878" y="373380"/>
                  </a:lnTo>
                  <a:lnTo>
                    <a:pt x="21056" y="373824"/>
                  </a:lnTo>
                  <a:lnTo>
                    <a:pt x="21348" y="374129"/>
                  </a:lnTo>
                  <a:lnTo>
                    <a:pt x="21526" y="374357"/>
                  </a:lnTo>
                  <a:lnTo>
                    <a:pt x="21107" y="373684"/>
                  </a:lnTo>
                  <a:lnTo>
                    <a:pt x="20789" y="373126"/>
                  </a:lnTo>
                  <a:lnTo>
                    <a:pt x="20535" y="372478"/>
                  </a:lnTo>
                  <a:lnTo>
                    <a:pt x="20294" y="371843"/>
                  </a:lnTo>
                  <a:lnTo>
                    <a:pt x="20027" y="371195"/>
                  </a:lnTo>
                  <a:lnTo>
                    <a:pt x="19875" y="370522"/>
                  </a:lnTo>
                  <a:lnTo>
                    <a:pt x="19786" y="370116"/>
                  </a:lnTo>
                  <a:lnTo>
                    <a:pt x="19685" y="369824"/>
                  </a:lnTo>
                  <a:lnTo>
                    <a:pt x="19583" y="369303"/>
                  </a:lnTo>
                  <a:lnTo>
                    <a:pt x="19583" y="369125"/>
                  </a:lnTo>
                  <a:lnTo>
                    <a:pt x="19558" y="368998"/>
                  </a:lnTo>
                  <a:lnTo>
                    <a:pt x="19532" y="368668"/>
                  </a:lnTo>
                  <a:lnTo>
                    <a:pt x="19507" y="368490"/>
                  </a:lnTo>
                  <a:lnTo>
                    <a:pt x="19494" y="368300"/>
                  </a:lnTo>
                  <a:lnTo>
                    <a:pt x="19494" y="367919"/>
                  </a:lnTo>
                  <a:lnTo>
                    <a:pt x="19469" y="28219"/>
                  </a:lnTo>
                  <a:lnTo>
                    <a:pt x="19494" y="27774"/>
                  </a:lnTo>
                  <a:lnTo>
                    <a:pt x="19507" y="27635"/>
                  </a:lnTo>
                  <a:lnTo>
                    <a:pt x="19532" y="27101"/>
                  </a:lnTo>
                  <a:lnTo>
                    <a:pt x="19621" y="26695"/>
                  </a:lnTo>
                  <a:lnTo>
                    <a:pt x="19723" y="26301"/>
                  </a:lnTo>
                  <a:lnTo>
                    <a:pt x="19786" y="26009"/>
                  </a:lnTo>
                  <a:lnTo>
                    <a:pt x="19786" y="25565"/>
                  </a:lnTo>
                  <a:lnTo>
                    <a:pt x="20040" y="24879"/>
                  </a:lnTo>
                  <a:lnTo>
                    <a:pt x="20307" y="24206"/>
                  </a:lnTo>
                  <a:lnTo>
                    <a:pt x="20421" y="23609"/>
                  </a:lnTo>
                  <a:lnTo>
                    <a:pt x="22720" y="20739"/>
                  </a:lnTo>
                  <a:lnTo>
                    <a:pt x="22402" y="20904"/>
                  </a:lnTo>
                  <a:lnTo>
                    <a:pt x="23037" y="20485"/>
                  </a:lnTo>
                  <a:lnTo>
                    <a:pt x="22720" y="20739"/>
                  </a:lnTo>
                  <a:lnTo>
                    <a:pt x="23393" y="20358"/>
                  </a:lnTo>
                  <a:lnTo>
                    <a:pt x="24409" y="19989"/>
                  </a:lnTo>
                  <a:lnTo>
                    <a:pt x="25514" y="19761"/>
                  </a:lnTo>
                  <a:lnTo>
                    <a:pt x="25806" y="19697"/>
                  </a:lnTo>
                  <a:lnTo>
                    <a:pt x="27876" y="19558"/>
                  </a:lnTo>
                  <a:lnTo>
                    <a:pt x="421868" y="19558"/>
                  </a:lnTo>
                  <a:lnTo>
                    <a:pt x="423989" y="19697"/>
                  </a:lnTo>
                  <a:lnTo>
                    <a:pt x="424307" y="19697"/>
                  </a:lnTo>
                  <a:lnTo>
                    <a:pt x="448627" y="19697"/>
                  </a:lnTo>
                  <a:lnTo>
                    <a:pt x="448576" y="19532"/>
                  </a:lnTo>
                  <a:lnTo>
                    <a:pt x="448259" y="18503"/>
                  </a:lnTo>
                  <a:lnTo>
                    <a:pt x="422173" y="0"/>
                  </a:lnTo>
                  <a:lnTo>
                    <a:pt x="27533" y="0"/>
                  </a:lnTo>
                  <a:lnTo>
                    <a:pt x="26873" y="25"/>
                  </a:lnTo>
                  <a:lnTo>
                    <a:pt x="24345" y="203"/>
                  </a:lnTo>
                  <a:lnTo>
                    <a:pt x="24345" y="19964"/>
                  </a:lnTo>
                  <a:lnTo>
                    <a:pt x="23837" y="20116"/>
                  </a:lnTo>
                  <a:lnTo>
                    <a:pt x="24345" y="19964"/>
                  </a:lnTo>
                  <a:lnTo>
                    <a:pt x="24345" y="203"/>
                  </a:lnTo>
                  <a:lnTo>
                    <a:pt x="23825" y="228"/>
                  </a:lnTo>
                  <a:lnTo>
                    <a:pt x="22771" y="368"/>
                  </a:lnTo>
                  <a:lnTo>
                    <a:pt x="22771" y="20624"/>
                  </a:lnTo>
                  <a:lnTo>
                    <a:pt x="22771" y="368"/>
                  </a:lnTo>
                  <a:lnTo>
                    <a:pt x="22631" y="393"/>
                  </a:lnTo>
                  <a:lnTo>
                    <a:pt x="22631" y="20662"/>
                  </a:lnTo>
                  <a:lnTo>
                    <a:pt x="22504" y="20802"/>
                  </a:lnTo>
                  <a:lnTo>
                    <a:pt x="22313" y="20967"/>
                  </a:lnTo>
                  <a:lnTo>
                    <a:pt x="22047" y="21107"/>
                  </a:lnTo>
                  <a:lnTo>
                    <a:pt x="22631" y="20662"/>
                  </a:lnTo>
                  <a:lnTo>
                    <a:pt x="22631" y="393"/>
                  </a:lnTo>
                  <a:lnTo>
                    <a:pt x="22479" y="406"/>
                  </a:lnTo>
                  <a:lnTo>
                    <a:pt x="21907" y="533"/>
                  </a:lnTo>
                  <a:lnTo>
                    <a:pt x="21907" y="21336"/>
                  </a:lnTo>
                  <a:lnTo>
                    <a:pt x="21805" y="21475"/>
                  </a:lnTo>
                  <a:lnTo>
                    <a:pt x="21653" y="21640"/>
                  </a:lnTo>
                  <a:lnTo>
                    <a:pt x="21539" y="21780"/>
                  </a:lnTo>
                  <a:lnTo>
                    <a:pt x="21310" y="22072"/>
                  </a:lnTo>
                  <a:lnTo>
                    <a:pt x="21539" y="21780"/>
                  </a:lnTo>
                  <a:lnTo>
                    <a:pt x="21577" y="21640"/>
                  </a:lnTo>
                  <a:lnTo>
                    <a:pt x="21818" y="21437"/>
                  </a:lnTo>
                  <a:lnTo>
                    <a:pt x="21907" y="533"/>
                  </a:lnTo>
                  <a:lnTo>
                    <a:pt x="21209" y="685"/>
                  </a:lnTo>
                  <a:lnTo>
                    <a:pt x="21209" y="22186"/>
                  </a:lnTo>
                  <a:lnTo>
                    <a:pt x="21209" y="685"/>
                  </a:lnTo>
                  <a:lnTo>
                    <a:pt x="21056" y="711"/>
                  </a:lnTo>
                  <a:lnTo>
                    <a:pt x="21056" y="22263"/>
                  </a:lnTo>
                  <a:lnTo>
                    <a:pt x="20904" y="22656"/>
                  </a:lnTo>
                  <a:lnTo>
                    <a:pt x="21056" y="22263"/>
                  </a:lnTo>
                  <a:lnTo>
                    <a:pt x="21056" y="711"/>
                  </a:lnTo>
                  <a:lnTo>
                    <a:pt x="0" y="369824"/>
                  </a:lnTo>
                  <a:lnTo>
                    <a:pt x="101" y="370979"/>
                  </a:lnTo>
                  <a:lnTo>
                    <a:pt x="27622" y="396087"/>
                  </a:lnTo>
                  <a:lnTo>
                    <a:pt x="422008" y="396087"/>
                  </a:lnTo>
                  <a:lnTo>
                    <a:pt x="448640" y="376339"/>
                  </a:lnTo>
                  <a:lnTo>
                    <a:pt x="424688" y="376351"/>
                  </a:lnTo>
                  <a:lnTo>
                    <a:pt x="448640" y="376326"/>
                  </a:lnTo>
                  <a:lnTo>
                    <a:pt x="448703" y="376123"/>
                  </a:lnTo>
                  <a:lnTo>
                    <a:pt x="448741" y="375958"/>
                  </a:lnTo>
                  <a:lnTo>
                    <a:pt x="448856" y="375462"/>
                  </a:lnTo>
                  <a:lnTo>
                    <a:pt x="449846" y="368998"/>
                  </a:lnTo>
                  <a:lnTo>
                    <a:pt x="449872" y="368668"/>
                  </a:lnTo>
                  <a:lnTo>
                    <a:pt x="449872" y="367906"/>
                  </a:lnTo>
                  <a:lnTo>
                    <a:pt x="449872" y="27520"/>
                  </a:lnTo>
                  <a:close/>
                </a:path>
                <a:path w="509270" h="2600325">
                  <a:moveTo>
                    <a:pt x="509206" y="2356396"/>
                  </a:moveTo>
                  <a:lnTo>
                    <a:pt x="508927" y="2346236"/>
                  </a:lnTo>
                  <a:lnTo>
                    <a:pt x="508114" y="2334806"/>
                  </a:lnTo>
                  <a:lnTo>
                    <a:pt x="507034" y="2324646"/>
                  </a:lnTo>
                  <a:lnTo>
                    <a:pt x="506768" y="2322106"/>
                  </a:lnTo>
                  <a:lnTo>
                    <a:pt x="495731" y="2276386"/>
                  </a:lnTo>
                  <a:lnTo>
                    <a:pt x="476567" y="2234476"/>
                  </a:lnTo>
                  <a:lnTo>
                    <a:pt x="475881" y="2233206"/>
                  </a:lnTo>
                  <a:lnTo>
                    <a:pt x="475602" y="2233206"/>
                  </a:lnTo>
                  <a:lnTo>
                    <a:pt x="469493" y="2223046"/>
                  </a:lnTo>
                  <a:lnTo>
                    <a:pt x="462267" y="2212886"/>
                  </a:lnTo>
                  <a:lnTo>
                    <a:pt x="455129" y="2202726"/>
                  </a:lnTo>
                  <a:lnTo>
                    <a:pt x="452755" y="2200186"/>
                  </a:lnTo>
                  <a:lnTo>
                    <a:pt x="422973" y="2200186"/>
                  </a:lnTo>
                  <a:lnTo>
                    <a:pt x="422427" y="2200186"/>
                  </a:lnTo>
                  <a:lnTo>
                    <a:pt x="430618" y="2207806"/>
                  </a:lnTo>
                  <a:lnTo>
                    <a:pt x="430250" y="2207806"/>
                  </a:lnTo>
                  <a:lnTo>
                    <a:pt x="437896" y="2216696"/>
                  </a:lnTo>
                  <a:lnTo>
                    <a:pt x="437553" y="2216696"/>
                  </a:lnTo>
                  <a:lnTo>
                    <a:pt x="444690" y="2225586"/>
                  </a:lnTo>
                  <a:lnTo>
                    <a:pt x="444373" y="2225586"/>
                  </a:lnTo>
                  <a:lnTo>
                    <a:pt x="450989" y="2235746"/>
                  </a:lnTo>
                  <a:lnTo>
                    <a:pt x="450697" y="2234476"/>
                  </a:lnTo>
                  <a:lnTo>
                    <a:pt x="456806" y="2244636"/>
                  </a:lnTo>
                  <a:lnTo>
                    <a:pt x="456526" y="2244636"/>
                  </a:lnTo>
                  <a:lnTo>
                    <a:pt x="462064" y="2254796"/>
                  </a:lnTo>
                  <a:lnTo>
                    <a:pt x="461810" y="2253526"/>
                  </a:lnTo>
                  <a:lnTo>
                    <a:pt x="466852" y="2263686"/>
                  </a:lnTo>
                  <a:lnTo>
                    <a:pt x="466623" y="2263686"/>
                  </a:lnTo>
                  <a:lnTo>
                    <a:pt x="471093" y="2273846"/>
                  </a:lnTo>
                  <a:lnTo>
                    <a:pt x="470903" y="2273846"/>
                  </a:lnTo>
                  <a:lnTo>
                    <a:pt x="474853" y="2284006"/>
                  </a:lnTo>
                  <a:lnTo>
                    <a:pt x="474700" y="2284006"/>
                  </a:lnTo>
                  <a:lnTo>
                    <a:pt x="478142" y="2294166"/>
                  </a:lnTo>
                  <a:lnTo>
                    <a:pt x="477977" y="2294166"/>
                  </a:lnTo>
                  <a:lnTo>
                    <a:pt x="480872" y="2304326"/>
                  </a:lnTo>
                  <a:lnTo>
                    <a:pt x="483133" y="2315756"/>
                  </a:lnTo>
                  <a:lnTo>
                    <a:pt x="483031" y="2314486"/>
                  </a:lnTo>
                  <a:lnTo>
                    <a:pt x="484898" y="2325916"/>
                  </a:lnTo>
                  <a:lnTo>
                    <a:pt x="484822" y="2324646"/>
                  </a:lnTo>
                  <a:lnTo>
                    <a:pt x="486130" y="2336076"/>
                  </a:lnTo>
                  <a:lnTo>
                    <a:pt x="486879" y="2347506"/>
                  </a:lnTo>
                  <a:lnTo>
                    <a:pt x="487108" y="2357031"/>
                  </a:lnTo>
                  <a:lnTo>
                    <a:pt x="487133" y="2356396"/>
                  </a:lnTo>
                  <a:lnTo>
                    <a:pt x="487133" y="2357666"/>
                  </a:lnTo>
                  <a:lnTo>
                    <a:pt x="487108" y="2357031"/>
                  </a:lnTo>
                  <a:lnTo>
                    <a:pt x="487095" y="2357666"/>
                  </a:lnTo>
                  <a:lnTo>
                    <a:pt x="486854" y="2367826"/>
                  </a:lnTo>
                  <a:lnTo>
                    <a:pt x="486791" y="2369096"/>
                  </a:lnTo>
                  <a:lnTo>
                    <a:pt x="486079" y="2379256"/>
                  </a:lnTo>
                  <a:lnTo>
                    <a:pt x="486130" y="2377986"/>
                  </a:lnTo>
                  <a:lnTo>
                    <a:pt x="485978" y="2379256"/>
                  </a:lnTo>
                  <a:lnTo>
                    <a:pt x="484822" y="2389416"/>
                  </a:lnTo>
                  <a:lnTo>
                    <a:pt x="484898" y="2388146"/>
                  </a:lnTo>
                  <a:lnTo>
                    <a:pt x="483031" y="2399576"/>
                  </a:lnTo>
                  <a:lnTo>
                    <a:pt x="480758" y="2409736"/>
                  </a:lnTo>
                  <a:lnTo>
                    <a:pt x="477989" y="2419896"/>
                  </a:lnTo>
                  <a:lnTo>
                    <a:pt x="478155" y="2419896"/>
                  </a:lnTo>
                  <a:lnTo>
                    <a:pt x="474700" y="2430056"/>
                  </a:lnTo>
                  <a:lnTo>
                    <a:pt x="474878" y="2430056"/>
                  </a:lnTo>
                  <a:lnTo>
                    <a:pt x="470916" y="2440216"/>
                  </a:lnTo>
                  <a:lnTo>
                    <a:pt x="471106" y="2440216"/>
                  </a:lnTo>
                  <a:lnTo>
                    <a:pt x="466636" y="2450376"/>
                  </a:lnTo>
                  <a:lnTo>
                    <a:pt x="466877" y="2450376"/>
                  </a:lnTo>
                  <a:lnTo>
                    <a:pt x="461835" y="2460536"/>
                  </a:lnTo>
                  <a:lnTo>
                    <a:pt x="462089" y="2459266"/>
                  </a:lnTo>
                  <a:lnTo>
                    <a:pt x="456539" y="2469426"/>
                  </a:lnTo>
                  <a:lnTo>
                    <a:pt x="456844" y="2469426"/>
                  </a:lnTo>
                  <a:lnTo>
                    <a:pt x="450735" y="2478316"/>
                  </a:lnTo>
                  <a:lnTo>
                    <a:pt x="451027" y="2478316"/>
                  </a:lnTo>
                  <a:lnTo>
                    <a:pt x="444411" y="2488476"/>
                  </a:lnTo>
                  <a:lnTo>
                    <a:pt x="444741" y="2487206"/>
                  </a:lnTo>
                  <a:lnTo>
                    <a:pt x="437603" y="2496096"/>
                  </a:lnTo>
                  <a:lnTo>
                    <a:pt x="437946" y="2496096"/>
                  </a:lnTo>
                  <a:lnTo>
                    <a:pt x="430301" y="2504986"/>
                  </a:lnTo>
                  <a:lnTo>
                    <a:pt x="430707" y="2504986"/>
                  </a:lnTo>
                  <a:lnTo>
                    <a:pt x="422503" y="2513876"/>
                  </a:lnTo>
                  <a:lnTo>
                    <a:pt x="422910" y="2512606"/>
                  </a:lnTo>
                  <a:lnTo>
                    <a:pt x="414096" y="2521496"/>
                  </a:lnTo>
                  <a:lnTo>
                    <a:pt x="414489" y="2521496"/>
                  </a:lnTo>
                  <a:lnTo>
                    <a:pt x="405396" y="2529116"/>
                  </a:lnTo>
                  <a:lnTo>
                    <a:pt x="405841" y="2527846"/>
                  </a:lnTo>
                  <a:lnTo>
                    <a:pt x="396468" y="2535466"/>
                  </a:lnTo>
                  <a:lnTo>
                    <a:pt x="396900" y="2535466"/>
                  </a:lnTo>
                  <a:lnTo>
                    <a:pt x="387261" y="2541816"/>
                  </a:lnTo>
                  <a:lnTo>
                    <a:pt x="387731" y="2541816"/>
                  </a:lnTo>
                  <a:lnTo>
                    <a:pt x="377850" y="2548166"/>
                  </a:lnTo>
                  <a:lnTo>
                    <a:pt x="378282" y="2548166"/>
                  </a:lnTo>
                  <a:lnTo>
                    <a:pt x="368223" y="2553246"/>
                  </a:lnTo>
                  <a:lnTo>
                    <a:pt x="368731" y="2553246"/>
                  </a:lnTo>
                  <a:lnTo>
                    <a:pt x="358432" y="2558326"/>
                  </a:lnTo>
                  <a:lnTo>
                    <a:pt x="358940" y="2558326"/>
                  </a:lnTo>
                  <a:lnTo>
                    <a:pt x="348462" y="2562136"/>
                  </a:lnTo>
                  <a:lnTo>
                    <a:pt x="348932" y="2562136"/>
                  </a:lnTo>
                  <a:lnTo>
                    <a:pt x="338302" y="2565946"/>
                  </a:lnTo>
                  <a:lnTo>
                    <a:pt x="338848" y="2565946"/>
                  </a:lnTo>
                  <a:lnTo>
                    <a:pt x="328028" y="2569756"/>
                  </a:lnTo>
                  <a:lnTo>
                    <a:pt x="328510" y="2569756"/>
                  </a:lnTo>
                  <a:lnTo>
                    <a:pt x="317652" y="2572296"/>
                  </a:lnTo>
                  <a:lnTo>
                    <a:pt x="318198" y="2572296"/>
                  </a:lnTo>
                  <a:lnTo>
                    <a:pt x="307200" y="2574836"/>
                  </a:lnTo>
                  <a:lnTo>
                    <a:pt x="307746" y="2574836"/>
                  </a:lnTo>
                  <a:lnTo>
                    <a:pt x="296659" y="2576106"/>
                  </a:lnTo>
                  <a:lnTo>
                    <a:pt x="297141" y="2576106"/>
                  </a:lnTo>
                  <a:lnTo>
                    <a:pt x="286054" y="2577376"/>
                  </a:lnTo>
                  <a:lnTo>
                    <a:pt x="286613" y="2577376"/>
                  </a:lnTo>
                  <a:lnTo>
                    <a:pt x="275424" y="2578646"/>
                  </a:lnTo>
                  <a:lnTo>
                    <a:pt x="254673" y="2578646"/>
                  </a:lnTo>
                  <a:lnTo>
                    <a:pt x="243484" y="2577376"/>
                  </a:lnTo>
                  <a:lnTo>
                    <a:pt x="244043" y="2577376"/>
                  </a:lnTo>
                  <a:lnTo>
                    <a:pt x="232943" y="2576106"/>
                  </a:lnTo>
                  <a:lnTo>
                    <a:pt x="233464" y="2576106"/>
                  </a:lnTo>
                  <a:lnTo>
                    <a:pt x="222465" y="2574836"/>
                  </a:lnTo>
                  <a:lnTo>
                    <a:pt x="222999" y="2574836"/>
                  </a:lnTo>
                  <a:lnTo>
                    <a:pt x="212051" y="2572296"/>
                  </a:lnTo>
                  <a:lnTo>
                    <a:pt x="212585" y="2572296"/>
                  </a:lnTo>
                  <a:lnTo>
                    <a:pt x="201726" y="2569756"/>
                  </a:lnTo>
                  <a:lnTo>
                    <a:pt x="202247" y="2569756"/>
                  </a:lnTo>
                  <a:lnTo>
                    <a:pt x="191566" y="2565946"/>
                  </a:lnTo>
                  <a:lnTo>
                    <a:pt x="192087" y="2565946"/>
                  </a:lnTo>
                  <a:lnTo>
                    <a:pt x="181508" y="2562136"/>
                  </a:lnTo>
                  <a:lnTo>
                    <a:pt x="182003" y="2562136"/>
                  </a:lnTo>
                  <a:lnTo>
                    <a:pt x="171615" y="2558326"/>
                  </a:lnTo>
                  <a:lnTo>
                    <a:pt x="172123" y="2558326"/>
                  </a:lnTo>
                  <a:lnTo>
                    <a:pt x="161912" y="2553246"/>
                  </a:lnTo>
                  <a:lnTo>
                    <a:pt x="162420" y="2553246"/>
                  </a:lnTo>
                  <a:lnTo>
                    <a:pt x="152450" y="2548166"/>
                  </a:lnTo>
                  <a:lnTo>
                    <a:pt x="152908" y="2548166"/>
                  </a:lnTo>
                  <a:lnTo>
                    <a:pt x="143179" y="2541816"/>
                  </a:lnTo>
                  <a:lnTo>
                    <a:pt x="143637" y="2541816"/>
                  </a:lnTo>
                  <a:lnTo>
                    <a:pt x="134137" y="2535466"/>
                  </a:lnTo>
                  <a:lnTo>
                    <a:pt x="134581" y="2535466"/>
                  </a:lnTo>
                  <a:lnTo>
                    <a:pt x="126885" y="2529116"/>
                  </a:lnTo>
                  <a:lnTo>
                    <a:pt x="125349" y="2527846"/>
                  </a:lnTo>
                  <a:lnTo>
                    <a:pt x="125780" y="2529116"/>
                  </a:lnTo>
                  <a:lnTo>
                    <a:pt x="116840" y="2521496"/>
                  </a:lnTo>
                  <a:lnTo>
                    <a:pt x="117246" y="2521496"/>
                  </a:lnTo>
                  <a:lnTo>
                    <a:pt x="109855" y="2513876"/>
                  </a:lnTo>
                  <a:lnTo>
                    <a:pt x="108623" y="2512606"/>
                  </a:lnTo>
                  <a:lnTo>
                    <a:pt x="108877" y="2513876"/>
                  </a:lnTo>
                  <a:lnTo>
                    <a:pt x="100545" y="2504986"/>
                  </a:lnTo>
                  <a:lnTo>
                    <a:pt x="100914" y="2504986"/>
                  </a:lnTo>
                  <a:lnTo>
                    <a:pt x="93078" y="2496096"/>
                  </a:lnTo>
                  <a:lnTo>
                    <a:pt x="93446" y="2496096"/>
                  </a:lnTo>
                  <a:lnTo>
                    <a:pt x="87223" y="2488476"/>
                  </a:lnTo>
                  <a:lnTo>
                    <a:pt x="86182" y="2487206"/>
                  </a:lnTo>
                  <a:lnTo>
                    <a:pt x="86499" y="2488476"/>
                  </a:lnTo>
                  <a:lnTo>
                    <a:pt x="79743" y="2478316"/>
                  </a:lnTo>
                  <a:lnTo>
                    <a:pt x="80060" y="2478316"/>
                  </a:lnTo>
                  <a:lnTo>
                    <a:pt x="73863" y="2469426"/>
                  </a:lnTo>
                  <a:lnTo>
                    <a:pt x="74142" y="2469426"/>
                  </a:lnTo>
                  <a:lnTo>
                    <a:pt x="69164" y="2460536"/>
                  </a:lnTo>
                  <a:lnTo>
                    <a:pt x="68453" y="2459266"/>
                  </a:lnTo>
                  <a:lnTo>
                    <a:pt x="68732" y="2460536"/>
                  </a:lnTo>
                  <a:lnTo>
                    <a:pt x="63601" y="2450376"/>
                  </a:lnTo>
                  <a:lnTo>
                    <a:pt x="63842" y="2450376"/>
                  </a:lnTo>
                  <a:lnTo>
                    <a:pt x="59283" y="2440216"/>
                  </a:lnTo>
                  <a:lnTo>
                    <a:pt x="59474" y="2440216"/>
                  </a:lnTo>
                  <a:lnTo>
                    <a:pt x="55422" y="2430056"/>
                  </a:lnTo>
                  <a:lnTo>
                    <a:pt x="55613" y="2430056"/>
                  </a:lnTo>
                  <a:lnTo>
                    <a:pt x="52120" y="2419896"/>
                  </a:lnTo>
                  <a:lnTo>
                    <a:pt x="52273" y="2419896"/>
                  </a:lnTo>
                  <a:lnTo>
                    <a:pt x="49288" y="2409736"/>
                  </a:lnTo>
                  <a:lnTo>
                    <a:pt x="49415" y="2409736"/>
                  </a:lnTo>
                  <a:lnTo>
                    <a:pt x="47002" y="2399576"/>
                  </a:lnTo>
                  <a:lnTo>
                    <a:pt x="45453" y="2389416"/>
                  </a:lnTo>
                  <a:lnTo>
                    <a:pt x="45237" y="2388146"/>
                  </a:lnTo>
                  <a:lnTo>
                    <a:pt x="45313" y="2389416"/>
                  </a:lnTo>
                  <a:lnTo>
                    <a:pt x="44119" y="2379256"/>
                  </a:lnTo>
                  <a:lnTo>
                    <a:pt x="43967" y="2377986"/>
                  </a:lnTo>
                  <a:lnTo>
                    <a:pt x="44018" y="2379256"/>
                  </a:lnTo>
                  <a:lnTo>
                    <a:pt x="43307" y="2369096"/>
                  </a:lnTo>
                  <a:lnTo>
                    <a:pt x="43243" y="2367826"/>
                  </a:lnTo>
                  <a:lnTo>
                    <a:pt x="43002" y="2357666"/>
                  </a:lnTo>
                  <a:lnTo>
                    <a:pt x="42989" y="2357031"/>
                  </a:lnTo>
                  <a:lnTo>
                    <a:pt x="42964" y="2357666"/>
                  </a:lnTo>
                  <a:lnTo>
                    <a:pt x="42976" y="2356891"/>
                  </a:lnTo>
                  <a:lnTo>
                    <a:pt x="42989" y="2357031"/>
                  </a:lnTo>
                  <a:lnTo>
                    <a:pt x="43002" y="2356396"/>
                  </a:lnTo>
                  <a:lnTo>
                    <a:pt x="43218" y="2347506"/>
                  </a:lnTo>
                  <a:lnTo>
                    <a:pt x="43230" y="2347303"/>
                  </a:lnTo>
                  <a:lnTo>
                    <a:pt x="43307" y="2346236"/>
                  </a:lnTo>
                  <a:lnTo>
                    <a:pt x="44018" y="2336076"/>
                  </a:lnTo>
                  <a:lnTo>
                    <a:pt x="45313" y="2324646"/>
                  </a:lnTo>
                  <a:lnTo>
                    <a:pt x="45237" y="2325916"/>
                  </a:lnTo>
                  <a:lnTo>
                    <a:pt x="45453" y="2324646"/>
                  </a:lnTo>
                  <a:lnTo>
                    <a:pt x="47104" y="2314486"/>
                  </a:lnTo>
                  <a:lnTo>
                    <a:pt x="47002" y="2315756"/>
                  </a:lnTo>
                  <a:lnTo>
                    <a:pt x="47269" y="2314486"/>
                  </a:lnTo>
                  <a:lnTo>
                    <a:pt x="49428" y="2304326"/>
                  </a:lnTo>
                  <a:lnTo>
                    <a:pt x="49288" y="2304326"/>
                  </a:lnTo>
                  <a:lnTo>
                    <a:pt x="52273" y="2294166"/>
                  </a:lnTo>
                  <a:lnTo>
                    <a:pt x="52120" y="2294166"/>
                  </a:lnTo>
                  <a:lnTo>
                    <a:pt x="55626" y="2284006"/>
                  </a:lnTo>
                  <a:lnTo>
                    <a:pt x="55435" y="2284006"/>
                  </a:lnTo>
                  <a:lnTo>
                    <a:pt x="59499" y="2273846"/>
                  </a:lnTo>
                  <a:lnTo>
                    <a:pt x="59283" y="2273846"/>
                  </a:lnTo>
                  <a:lnTo>
                    <a:pt x="63855" y="2263686"/>
                  </a:lnTo>
                  <a:lnTo>
                    <a:pt x="63627" y="2263686"/>
                  </a:lnTo>
                  <a:lnTo>
                    <a:pt x="68745" y="2253526"/>
                  </a:lnTo>
                  <a:lnTo>
                    <a:pt x="68491" y="2254796"/>
                  </a:lnTo>
                  <a:lnTo>
                    <a:pt x="69202" y="2253526"/>
                  </a:lnTo>
                  <a:lnTo>
                    <a:pt x="74180" y="2244636"/>
                  </a:lnTo>
                  <a:lnTo>
                    <a:pt x="73901" y="2244636"/>
                  </a:lnTo>
                  <a:lnTo>
                    <a:pt x="80098" y="2234476"/>
                  </a:lnTo>
                  <a:lnTo>
                    <a:pt x="79794" y="2235746"/>
                  </a:lnTo>
                  <a:lnTo>
                    <a:pt x="80632" y="2234476"/>
                  </a:lnTo>
                  <a:lnTo>
                    <a:pt x="86550" y="2225586"/>
                  </a:lnTo>
                  <a:lnTo>
                    <a:pt x="86233" y="2225586"/>
                  </a:lnTo>
                  <a:lnTo>
                    <a:pt x="93497" y="2216696"/>
                  </a:lnTo>
                  <a:lnTo>
                    <a:pt x="93141" y="2216696"/>
                  </a:lnTo>
                  <a:lnTo>
                    <a:pt x="100965" y="2207806"/>
                  </a:lnTo>
                  <a:lnTo>
                    <a:pt x="100622" y="2209076"/>
                  </a:lnTo>
                  <a:lnTo>
                    <a:pt x="101815" y="2207806"/>
                  </a:lnTo>
                  <a:lnTo>
                    <a:pt x="108966" y="2200186"/>
                  </a:lnTo>
                  <a:lnTo>
                    <a:pt x="108559" y="2200186"/>
                  </a:lnTo>
                  <a:lnTo>
                    <a:pt x="117182" y="2192566"/>
                  </a:lnTo>
                  <a:lnTo>
                    <a:pt x="116763" y="2192566"/>
                  </a:lnTo>
                  <a:lnTo>
                    <a:pt x="125666" y="2184946"/>
                  </a:lnTo>
                  <a:lnTo>
                    <a:pt x="125196" y="2184946"/>
                  </a:lnTo>
                  <a:lnTo>
                    <a:pt x="134467" y="2177326"/>
                  </a:lnTo>
                  <a:lnTo>
                    <a:pt x="134061" y="2178596"/>
                  </a:lnTo>
                  <a:lnTo>
                    <a:pt x="135966" y="2177326"/>
                  </a:lnTo>
                  <a:lnTo>
                    <a:pt x="143535" y="2172246"/>
                  </a:lnTo>
                  <a:lnTo>
                    <a:pt x="143014" y="2172246"/>
                  </a:lnTo>
                  <a:lnTo>
                    <a:pt x="152806" y="2165896"/>
                  </a:lnTo>
                  <a:lnTo>
                    <a:pt x="152349" y="2165896"/>
                  </a:lnTo>
                  <a:lnTo>
                    <a:pt x="162331" y="2160816"/>
                  </a:lnTo>
                  <a:lnTo>
                    <a:pt x="161836" y="2160816"/>
                  </a:lnTo>
                  <a:lnTo>
                    <a:pt x="172046" y="2155736"/>
                  </a:lnTo>
                  <a:lnTo>
                    <a:pt x="171526" y="2155736"/>
                  </a:lnTo>
                  <a:lnTo>
                    <a:pt x="181927" y="2151926"/>
                  </a:lnTo>
                  <a:lnTo>
                    <a:pt x="181444" y="2151926"/>
                  </a:lnTo>
                  <a:lnTo>
                    <a:pt x="191973" y="2148116"/>
                  </a:lnTo>
                  <a:lnTo>
                    <a:pt x="191465" y="2148116"/>
                  </a:lnTo>
                  <a:lnTo>
                    <a:pt x="202184" y="2144306"/>
                  </a:lnTo>
                  <a:lnTo>
                    <a:pt x="201688" y="2144306"/>
                  </a:lnTo>
                  <a:lnTo>
                    <a:pt x="212547" y="2141766"/>
                  </a:lnTo>
                  <a:lnTo>
                    <a:pt x="212001" y="2141766"/>
                  </a:lnTo>
                  <a:lnTo>
                    <a:pt x="222961" y="2139226"/>
                  </a:lnTo>
                  <a:lnTo>
                    <a:pt x="222415" y="2139226"/>
                  </a:lnTo>
                  <a:lnTo>
                    <a:pt x="233413" y="2137956"/>
                  </a:lnTo>
                  <a:lnTo>
                    <a:pt x="232943" y="2137956"/>
                  </a:lnTo>
                  <a:lnTo>
                    <a:pt x="244043" y="2136686"/>
                  </a:lnTo>
                  <a:lnTo>
                    <a:pt x="243484" y="2136686"/>
                  </a:lnTo>
                  <a:lnTo>
                    <a:pt x="254673" y="2135416"/>
                  </a:lnTo>
                  <a:lnTo>
                    <a:pt x="275424" y="2135416"/>
                  </a:lnTo>
                  <a:lnTo>
                    <a:pt x="286613" y="2136686"/>
                  </a:lnTo>
                  <a:lnTo>
                    <a:pt x="286054" y="2136686"/>
                  </a:lnTo>
                  <a:lnTo>
                    <a:pt x="297141" y="2137956"/>
                  </a:lnTo>
                  <a:lnTo>
                    <a:pt x="296697" y="2137956"/>
                  </a:lnTo>
                  <a:lnTo>
                    <a:pt x="307784" y="2139226"/>
                  </a:lnTo>
                  <a:lnTo>
                    <a:pt x="307238" y="2139226"/>
                  </a:lnTo>
                  <a:lnTo>
                    <a:pt x="318236" y="2141766"/>
                  </a:lnTo>
                  <a:lnTo>
                    <a:pt x="317703" y="2141766"/>
                  </a:lnTo>
                  <a:lnTo>
                    <a:pt x="328599" y="2144306"/>
                  </a:lnTo>
                  <a:lnTo>
                    <a:pt x="328104" y="2144306"/>
                  </a:lnTo>
                  <a:lnTo>
                    <a:pt x="338874" y="2148116"/>
                  </a:lnTo>
                  <a:lnTo>
                    <a:pt x="338378" y="2148116"/>
                  </a:lnTo>
                  <a:lnTo>
                    <a:pt x="349008" y="2151926"/>
                  </a:lnTo>
                  <a:lnTo>
                    <a:pt x="348526" y="2151926"/>
                  </a:lnTo>
                  <a:lnTo>
                    <a:pt x="359016" y="2155736"/>
                  </a:lnTo>
                  <a:lnTo>
                    <a:pt x="358508" y="2155736"/>
                  </a:lnTo>
                  <a:lnTo>
                    <a:pt x="368795" y="2160816"/>
                  </a:lnTo>
                  <a:lnTo>
                    <a:pt x="368338" y="2160816"/>
                  </a:lnTo>
                  <a:lnTo>
                    <a:pt x="378460" y="2165896"/>
                  </a:lnTo>
                  <a:lnTo>
                    <a:pt x="377964" y="2165896"/>
                  </a:lnTo>
                  <a:lnTo>
                    <a:pt x="387794" y="2172246"/>
                  </a:lnTo>
                  <a:lnTo>
                    <a:pt x="387350" y="2172246"/>
                  </a:lnTo>
                  <a:lnTo>
                    <a:pt x="397002" y="2178596"/>
                  </a:lnTo>
                  <a:lnTo>
                    <a:pt x="396557" y="2178596"/>
                  </a:lnTo>
                  <a:lnTo>
                    <a:pt x="405917" y="2184946"/>
                  </a:lnTo>
                  <a:lnTo>
                    <a:pt x="405498" y="2184946"/>
                  </a:lnTo>
                  <a:lnTo>
                    <a:pt x="414591" y="2192566"/>
                  </a:lnTo>
                  <a:lnTo>
                    <a:pt x="414172" y="2192566"/>
                  </a:lnTo>
                  <a:lnTo>
                    <a:pt x="422681" y="2199932"/>
                  </a:lnTo>
                  <a:lnTo>
                    <a:pt x="423202" y="2199932"/>
                  </a:lnTo>
                  <a:lnTo>
                    <a:pt x="452513" y="2199932"/>
                  </a:lnTo>
                  <a:lnTo>
                    <a:pt x="446786" y="2193836"/>
                  </a:lnTo>
                  <a:lnTo>
                    <a:pt x="438594" y="2184946"/>
                  </a:lnTo>
                  <a:lnTo>
                    <a:pt x="426364" y="2196477"/>
                  </a:lnTo>
                  <a:lnTo>
                    <a:pt x="438035" y="2183676"/>
                  </a:lnTo>
                  <a:lnTo>
                    <a:pt x="428802" y="2176056"/>
                  </a:lnTo>
                  <a:lnTo>
                    <a:pt x="419303" y="2167166"/>
                  </a:lnTo>
                  <a:lnTo>
                    <a:pt x="409486" y="2159546"/>
                  </a:lnTo>
                  <a:lnTo>
                    <a:pt x="399846" y="2153196"/>
                  </a:lnTo>
                  <a:lnTo>
                    <a:pt x="389559" y="2146846"/>
                  </a:lnTo>
                  <a:lnTo>
                    <a:pt x="368198" y="2136686"/>
                  </a:lnTo>
                  <a:lnTo>
                    <a:pt x="367690" y="2135416"/>
                  </a:lnTo>
                  <a:lnTo>
                    <a:pt x="356730" y="2131606"/>
                  </a:lnTo>
                  <a:lnTo>
                    <a:pt x="345605" y="2126526"/>
                  </a:lnTo>
                  <a:lnTo>
                    <a:pt x="334848" y="2123986"/>
                  </a:lnTo>
                  <a:lnTo>
                    <a:pt x="323443" y="2120176"/>
                  </a:lnTo>
                  <a:lnTo>
                    <a:pt x="322910" y="2120176"/>
                  </a:lnTo>
                  <a:lnTo>
                    <a:pt x="311365" y="2117636"/>
                  </a:lnTo>
                  <a:lnTo>
                    <a:pt x="276987" y="2113826"/>
                  </a:lnTo>
                  <a:lnTo>
                    <a:pt x="253111" y="2113826"/>
                  </a:lnTo>
                  <a:lnTo>
                    <a:pt x="218808" y="2117636"/>
                  </a:lnTo>
                  <a:lnTo>
                    <a:pt x="206781" y="2120176"/>
                  </a:lnTo>
                  <a:lnTo>
                    <a:pt x="195922" y="2123986"/>
                  </a:lnTo>
                  <a:lnTo>
                    <a:pt x="184696" y="2126526"/>
                  </a:lnTo>
                  <a:lnTo>
                    <a:pt x="173659" y="2131606"/>
                  </a:lnTo>
                  <a:lnTo>
                    <a:pt x="162788" y="2135416"/>
                  </a:lnTo>
                  <a:lnTo>
                    <a:pt x="151587" y="2141766"/>
                  </a:lnTo>
                  <a:lnTo>
                    <a:pt x="141173" y="2146846"/>
                  </a:lnTo>
                  <a:lnTo>
                    <a:pt x="131381" y="2153196"/>
                  </a:lnTo>
                  <a:lnTo>
                    <a:pt x="130873" y="2153196"/>
                  </a:lnTo>
                  <a:lnTo>
                    <a:pt x="121399" y="2160816"/>
                  </a:lnTo>
                  <a:lnTo>
                    <a:pt x="111734" y="2167166"/>
                  </a:lnTo>
                  <a:lnTo>
                    <a:pt x="111264" y="2168436"/>
                  </a:lnTo>
                  <a:lnTo>
                    <a:pt x="76047" y="2202726"/>
                  </a:lnTo>
                  <a:lnTo>
                    <a:pt x="61696" y="2223046"/>
                  </a:lnTo>
                  <a:lnTo>
                    <a:pt x="61391" y="2223046"/>
                  </a:lnTo>
                  <a:lnTo>
                    <a:pt x="55194" y="2233206"/>
                  </a:lnTo>
                  <a:lnTo>
                    <a:pt x="49237" y="2243366"/>
                  </a:lnTo>
                  <a:lnTo>
                    <a:pt x="48971" y="2244636"/>
                  </a:lnTo>
                  <a:lnTo>
                    <a:pt x="43611" y="2254796"/>
                  </a:lnTo>
                  <a:lnTo>
                    <a:pt x="27851" y="2299246"/>
                  </a:lnTo>
                  <a:lnTo>
                    <a:pt x="23685" y="2320836"/>
                  </a:lnTo>
                  <a:lnTo>
                    <a:pt x="23685" y="2393226"/>
                  </a:lnTo>
                  <a:lnTo>
                    <a:pt x="25323" y="2403386"/>
                  </a:lnTo>
                  <a:lnTo>
                    <a:pt x="27851" y="2414816"/>
                  </a:lnTo>
                  <a:lnTo>
                    <a:pt x="30962" y="2426246"/>
                  </a:lnTo>
                  <a:lnTo>
                    <a:pt x="34607" y="2437676"/>
                  </a:lnTo>
                  <a:lnTo>
                    <a:pt x="34810" y="2437676"/>
                  </a:lnTo>
                  <a:lnTo>
                    <a:pt x="38862" y="2449106"/>
                  </a:lnTo>
                  <a:lnTo>
                    <a:pt x="43624" y="2459266"/>
                  </a:lnTo>
                  <a:lnTo>
                    <a:pt x="48996" y="2469426"/>
                  </a:lnTo>
                  <a:lnTo>
                    <a:pt x="49263" y="2470696"/>
                  </a:lnTo>
                  <a:lnTo>
                    <a:pt x="76098" y="2510066"/>
                  </a:lnTo>
                  <a:lnTo>
                    <a:pt x="101879" y="2536736"/>
                  </a:lnTo>
                  <a:lnTo>
                    <a:pt x="111671" y="2545626"/>
                  </a:lnTo>
                  <a:lnTo>
                    <a:pt x="121335" y="2553246"/>
                  </a:lnTo>
                  <a:lnTo>
                    <a:pt x="131318" y="2560866"/>
                  </a:lnTo>
                  <a:lnTo>
                    <a:pt x="141046" y="2567216"/>
                  </a:lnTo>
                  <a:lnTo>
                    <a:pt x="151485" y="2572296"/>
                  </a:lnTo>
                  <a:lnTo>
                    <a:pt x="151993" y="2572296"/>
                  </a:lnTo>
                  <a:lnTo>
                    <a:pt x="162204" y="2577376"/>
                  </a:lnTo>
                  <a:lnTo>
                    <a:pt x="162712" y="2578646"/>
                  </a:lnTo>
                  <a:lnTo>
                    <a:pt x="173113" y="2582456"/>
                  </a:lnTo>
                  <a:lnTo>
                    <a:pt x="184175" y="2587536"/>
                  </a:lnTo>
                  <a:lnTo>
                    <a:pt x="184696" y="2587536"/>
                  </a:lnTo>
                  <a:lnTo>
                    <a:pt x="195884" y="2591346"/>
                  </a:lnTo>
                  <a:lnTo>
                    <a:pt x="206730" y="2593886"/>
                  </a:lnTo>
                  <a:lnTo>
                    <a:pt x="207276" y="2593886"/>
                  </a:lnTo>
                  <a:lnTo>
                    <a:pt x="218224" y="2596426"/>
                  </a:lnTo>
                  <a:lnTo>
                    <a:pt x="229768" y="2597696"/>
                  </a:lnTo>
                  <a:lnTo>
                    <a:pt x="241363" y="2600236"/>
                  </a:lnTo>
                  <a:lnTo>
                    <a:pt x="288721" y="2600236"/>
                  </a:lnTo>
                  <a:lnTo>
                    <a:pt x="299821" y="2598966"/>
                  </a:lnTo>
                  <a:lnTo>
                    <a:pt x="311404" y="2596426"/>
                  </a:lnTo>
                  <a:lnTo>
                    <a:pt x="311950" y="2596426"/>
                  </a:lnTo>
                  <a:lnTo>
                    <a:pt x="322948" y="2593886"/>
                  </a:lnTo>
                  <a:lnTo>
                    <a:pt x="323494" y="2593886"/>
                  </a:lnTo>
                  <a:lnTo>
                    <a:pt x="334352" y="2591346"/>
                  </a:lnTo>
                  <a:lnTo>
                    <a:pt x="345643" y="2587536"/>
                  </a:lnTo>
                  <a:lnTo>
                    <a:pt x="346176" y="2587536"/>
                  </a:lnTo>
                  <a:lnTo>
                    <a:pt x="356806" y="2582456"/>
                  </a:lnTo>
                  <a:lnTo>
                    <a:pt x="365404" y="2578646"/>
                  </a:lnTo>
                  <a:lnTo>
                    <a:pt x="368274" y="2577376"/>
                  </a:lnTo>
                  <a:lnTo>
                    <a:pt x="378574" y="2572296"/>
                  </a:lnTo>
                  <a:lnTo>
                    <a:pt x="379082" y="2572296"/>
                  </a:lnTo>
                  <a:lnTo>
                    <a:pt x="389585" y="2567216"/>
                  </a:lnTo>
                  <a:lnTo>
                    <a:pt x="399465" y="2560866"/>
                  </a:lnTo>
                  <a:lnTo>
                    <a:pt x="399935" y="2559596"/>
                  </a:lnTo>
                  <a:lnTo>
                    <a:pt x="410019" y="2553246"/>
                  </a:lnTo>
                  <a:lnTo>
                    <a:pt x="419379" y="2545626"/>
                  </a:lnTo>
                  <a:lnTo>
                    <a:pt x="428904" y="2538006"/>
                  </a:lnTo>
                  <a:lnTo>
                    <a:pt x="438099" y="2529116"/>
                  </a:lnTo>
                  <a:lnTo>
                    <a:pt x="438505" y="2529116"/>
                  </a:lnTo>
                  <a:lnTo>
                    <a:pt x="446709" y="2520226"/>
                  </a:lnTo>
                  <a:lnTo>
                    <a:pt x="447103" y="2518956"/>
                  </a:lnTo>
                  <a:lnTo>
                    <a:pt x="451472" y="2513876"/>
                  </a:lnTo>
                  <a:lnTo>
                    <a:pt x="454748" y="2510066"/>
                  </a:lnTo>
                  <a:lnTo>
                    <a:pt x="462216" y="2501176"/>
                  </a:lnTo>
                  <a:lnTo>
                    <a:pt x="462546" y="2501176"/>
                  </a:lnTo>
                  <a:lnTo>
                    <a:pt x="469455" y="2491016"/>
                  </a:lnTo>
                  <a:lnTo>
                    <a:pt x="471055" y="2488476"/>
                  </a:lnTo>
                  <a:lnTo>
                    <a:pt x="475856" y="2480856"/>
                  </a:lnTo>
                  <a:lnTo>
                    <a:pt x="481660" y="2469426"/>
                  </a:lnTo>
                  <a:lnTo>
                    <a:pt x="486054" y="2460536"/>
                  </a:lnTo>
                  <a:lnTo>
                    <a:pt x="486689" y="2459266"/>
                  </a:lnTo>
                  <a:lnTo>
                    <a:pt x="491401" y="2449106"/>
                  </a:lnTo>
                  <a:lnTo>
                    <a:pt x="495554" y="2437676"/>
                  </a:lnTo>
                  <a:lnTo>
                    <a:pt x="499173" y="2426246"/>
                  </a:lnTo>
                  <a:lnTo>
                    <a:pt x="499338" y="2426246"/>
                  </a:lnTo>
                  <a:lnTo>
                    <a:pt x="502221" y="2414816"/>
                  </a:lnTo>
                  <a:lnTo>
                    <a:pt x="504723" y="2403386"/>
                  </a:lnTo>
                  <a:lnTo>
                    <a:pt x="506768" y="2391956"/>
                  </a:lnTo>
                  <a:lnTo>
                    <a:pt x="507060" y="2389416"/>
                  </a:lnTo>
                  <a:lnTo>
                    <a:pt x="508114" y="2380526"/>
                  </a:lnTo>
                  <a:lnTo>
                    <a:pt x="508901" y="2369096"/>
                  </a:lnTo>
                  <a:lnTo>
                    <a:pt x="509206" y="2357666"/>
                  </a:lnTo>
                  <a:lnTo>
                    <a:pt x="509206" y="23563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5809" y="3712494"/>
              <a:ext cx="235856" cy="1558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7618" y="4855423"/>
              <a:ext cx="433227" cy="386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498583" y="1323085"/>
            <a:ext cx="20485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Personalized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pages: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targeting,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automated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personalization,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auto-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498583" y="3451605"/>
            <a:ext cx="2169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Prominence/treatment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CTAs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98583" y="4749038"/>
            <a:ext cx="19932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Reduction of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steps to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conversion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6519"/>
              <a:ext cx="12192000" cy="4137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9747" y="6528814"/>
              <a:ext cx="187451" cy="258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2100" y="6473190"/>
            <a:ext cx="229616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©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Adobe.</a:t>
            </a:r>
            <a:r>
              <a:rPr sz="700" spc="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Rights</a:t>
            </a: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Reserved.</a:t>
            </a:r>
            <a:r>
              <a:rPr sz="7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Adobe</a:t>
            </a:r>
            <a:r>
              <a:rPr sz="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Confidential.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2192000" cy="6450330"/>
            <a:chOff x="0" y="0"/>
            <a:chExt cx="12192000" cy="64503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4503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23" y="761"/>
              <a:ext cx="12186285" cy="6449695"/>
            </a:xfrm>
            <a:custGeom>
              <a:avLst/>
              <a:gdLst/>
              <a:ahLst/>
              <a:cxnLst/>
              <a:rect l="l" t="t" r="r" b="b"/>
              <a:pathLst>
                <a:path w="12186285" h="6449695">
                  <a:moveTo>
                    <a:pt x="12185904" y="0"/>
                  </a:moveTo>
                  <a:lnTo>
                    <a:pt x="0" y="0"/>
                  </a:lnTo>
                  <a:lnTo>
                    <a:pt x="0" y="6449567"/>
                  </a:lnTo>
                  <a:lnTo>
                    <a:pt x="12185904" y="6449567"/>
                  </a:lnTo>
                  <a:lnTo>
                    <a:pt x="12185904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3688" y="3039617"/>
              <a:ext cx="9565005" cy="3195955"/>
            </a:xfrm>
            <a:custGeom>
              <a:avLst/>
              <a:gdLst/>
              <a:ahLst/>
              <a:cxnLst/>
              <a:rect l="l" t="t" r="r" b="b"/>
              <a:pathLst>
                <a:path w="9565005" h="3195954">
                  <a:moveTo>
                    <a:pt x="9564623" y="0"/>
                  </a:moveTo>
                  <a:lnTo>
                    <a:pt x="0" y="0"/>
                  </a:lnTo>
                  <a:lnTo>
                    <a:pt x="0" y="3195827"/>
                  </a:lnTo>
                  <a:lnTo>
                    <a:pt x="9564623" y="3195827"/>
                  </a:lnTo>
                  <a:lnTo>
                    <a:pt x="9564623" y="0"/>
                  </a:lnTo>
                  <a:close/>
                </a:path>
              </a:pathLst>
            </a:custGeom>
            <a:solidFill>
              <a:srgbClr val="009ADD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3688" y="1545335"/>
              <a:ext cx="9565005" cy="1416685"/>
            </a:xfrm>
            <a:custGeom>
              <a:avLst/>
              <a:gdLst/>
              <a:ahLst/>
              <a:cxnLst/>
              <a:rect l="l" t="t" r="r" b="b"/>
              <a:pathLst>
                <a:path w="9565005" h="1416685">
                  <a:moveTo>
                    <a:pt x="9564624" y="0"/>
                  </a:moveTo>
                  <a:lnTo>
                    <a:pt x="0" y="0"/>
                  </a:lnTo>
                  <a:lnTo>
                    <a:pt x="0" y="84594"/>
                  </a:lnTo>
                  <a:lnTo>
                    <a:pt x="0" y="1131735"/>
                  </a:lnTo>
                  <a:lnTo>
                    <a:pt x="0" y="1330452"/>
                  </a:lnTo>
                  <a:lnTo>
                    <a:pt x="0" y="1416558"/>
                  </a:lnTo>
                  <a:lnTo>
                    <a:pt x="9564624" y="1416558"/>
                  </a:lnTo>
                  <a:lnTo>
                    <a:pt x="9564624" y="1330452"/>
                  </a:lnTo>
                  <a:lnTo>
                    <a:pt x="9564624" y="1131735"/>
                  </a:lnTo>
                  <a:lnTo>
                    <a:pt x="9564624" y="84594"/>
                  </a:lnTo>
                  <a:lnTo>
                    <a:pt x="9564624" y="0"/>
                  </a:lnTo>
                  <a:close/>
                </a:path>
              </a:pathLst>
            </a:custGeom>
            <a:solidFill>
              <a:srgbClr val="97C93B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3540" y="294639"/>
            <a:ext cx="84245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Industry</a:t>
            </a:r>
            <a:r>
              <a:rPr sz="3200" spc="25" dirty="0"/>
              <a:t> </a:t>
            </a:r>
            <a:r>
              <a:rPr sz="3200" spc="-15" dirty="0"/>
              <a:t>leaders</a:t>
            </a:r>
            <a:r>
              <a:rPr sz="3200" spc="10" dirty="0"/>
              <a:t> </a:t>
            </a:r>
            <a:r>
              <a:rPr sz="3200" spc="-20" dirty="0"/>
              <a:t>are</a:t>
            </a:r>
            <a:r>
              <a:rPr sz="3200" spc="5" dirty="0"/>
              <a:t> </a:t>
            </a:r>
            <a:r>
              <a:rPr sz="3200" spc="-5" dirty="0"/>
              <a:t>pulling</a:t>
            </a:r>
            <a:r>
              <a:rPr sz="3200" spc="35" dirty="0"/>
              <a:t> </a:t>
            </a:r>
            <a:r>
              <a:rPr sz="3200" spc="-35" dirty="0"/>
              <a:t>away</a:t>
            </a:r>
            <a:r>
              <a:rPr sz="3200" spc="20" dirty="0"/>
              <a:t> </a:t>
            </a:r>
            <a:r>
              <a:rPr sz="3200" spc="-20" dirty="0"/>
              <a:t>from</a:t>
            </a:r>
            <a:r>
              <a:rPr sz="3200" spc="5" dirty="0"/>
              <a:t> </a:t>
            </a:r>
            <a:r>
              <a:rPr sz="3200" spc="-20" dirty="0"/>
              <a:t>competitors</a:t>
            </a:r>
            <a:endParaRPr sz="3200"/>
          </a:p>
        </p:txBody>
      </p:sp>
      <p:grpSp>
        <p:nvGrpSpPr>
          <p:cNvPr id="13" name="object 13"/>
          <p:cNvGrpSpPr/>
          <p:nvPr/>
        </p:nvGrpSpPr>
        <p:grpSpPr>
          <a:xfrm>
            <a:off x="1568196" y="3134867"/>
            <a:ext cx="4776470" cy="2825115"/>
            <a:chOff x="1568196" y="3134867"/>
            <a:chExt cx="4776470" cy="282511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340" y="4829555"/>
              <a:ext cx="4764024" cy="11300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196" y="3134867"/>
              <a:ext cx="4776216" cy="166268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661157" y="3160268"/>
            <a:ext cx="2410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Microsoft YaHei UI"/>
                <a:cs typeface="Microsoft YaHei UI"/>
              </a:rPr>
              <a:t>Average</a:t>
            </a:r>
            <a:r>
              <a:rPr sz="1400" spc="25" dirty="0">
                <a:latin typeface="Microsoft YaHei UI"/>
                <a:cs typeface="Microsoft YaHei UI"/>
              </a:rPr>
              <a:t> </a:t>
            </a:r>
            <a:r>
              <a:rPr sz="1400" spc="-5" dirty="0">
                <a:latin typeface="Microsoft YaHei UI"/>
                <a:cs typeface="Microsoft YaHei UI"/>
              </a:rPr>
              <a:t>time</a:t>
            </a:r>
            <a:r>
              <a:rPr sz="1400" spc="15" dirty="0">
                <a:latin typeface="Microsoft YaHei UI"/>
                <a:cs typeface="Microsoft YaHei UI"/>
              </a:rPr>
              <a:t> </a:t>
            </a:r>
            <a:r>
              <a:rPr sz="1400" spc="-5" dirty="0">
                <a:latin typeface="Microsoft YaHei UI"/>
                <a:cs typeface="Microsoft YaHei UI"/>
              </a:rPr>
              <a:t>spent</a:t>
            </a:r>
            <a:r>
              <a:rPr sz="1400" spc="15" dirty="0">
                <a:latin typeface="Microsoft YaHei UI"/>
                <a:cs typeface="Microsoft YaHei UI"/>
              </a:rPr>
              <a:t> </a:t>
            </a:r>
            <a:r>
              <a:rPr sz="1400" spc="-5" dirty="0">
                <a:latin typeface="Microsoft YaHei UI"/>
                <a:cs typeface="Microsoft YaHei UI"/>
              </a:rPr>
              <a:t>per</a:t>
            </a:r>
            <a:r>
              <a:rPr sz="1400" spc="15" dirty="0">
                <a:latin typeface="Microsoft YaHei UI"/>
                <a:cs typeface="Microsoft YaHei UI"/>
              </a:rPr>
              <a:t> </a:t>
            </a:r>
            <a:r>
              <a:rPr sz="1400" spc="-5" dirty="0">
                <a:latin typeface="Microsoft YaHei UI"/>
                <a:cs typeface="Microsoft YaHei UI"/>
              </a:rPr>
              <a:t>visit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54400" y="3373627"/>
            <a:ext cx="8248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Microsoft YaHei UI"/>
                <a:cs typeface="Microsoft YaHei UI"/>
              </a:rPr>
              <a:t>(minu</a:t>
            </a:r>
            <a:r>
              <a:rPr sz="1400" spc="-20" dirty="0">
                <a:latin typeface="Microsoft YaHei UI"/>
                <a:cs typeface="Microsoft YaHei UI"/>
              </a:rPr>
              <a:t>t</a:t>
            </a:r>
            <a:r>
              <a:rPr sz="1400" spc="-10" dirty="0">
                <a:latin typeface="Microsoft YaHei UI"/>
                <a:cs typeface="Microsoft YaHei UI"/>
              </a:rPr>
              <a:t>es)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8938" y="3133775"/>
            <a:ext cx="272415" cy="1663700"/>
          </a:xfrm>
          <a:custGeom>
            <a:avLst/>
            <a:gdLst/>
            <a:ahLst/>
            <a:cxnLst/>
            <a:rect l="l" t="t" r="r" b="b"/>
            <a:pathLst>
              <a:path w="272414" h="1663700">
                <a:moveTo>
                  <a:pt x="271792" y="1247648"/>
                </a:moveTo>
                <a:lnTo>
                  <a:pt x="0" y="1247648"/>
                </a:lnTo>
                <a:lnTo>
                  <a:pt x="0" y="1663522"/>
                </a:lnTo>
                <a:lnTo>
                  <a:pt x="271792" y="1663522"/>
                </a:lnTo>
                <a:lnTo>
                  <a:pt x="271792" y="1247648"/>
                </a:lnTo>
                <a:close/>
              </a:path>
              <a:path w="272414" h="1663700">
                <a:moveTo>
                  <a:pt x="271792" y="415937"/>
                </a:moveTo>
                <a:lnTo>
                  <a:pt x="0" y="415937"/>
                </a:lnTo>
                <a:lnTo>
                  <a:pt x="0" y="831723"/>
                </a:lnTo>
                <a:lnTo>
                  <a:pt x="0" y="1247597"/>
                </a:lnTo>
                <a:lnTo>
                  <a:pt x="271792" y="1247597"/>
                </a:lnTo>
                <a:lnTo>
                  <a:pt x="271792" y="831799"/>
                </a:lnTo>
                <a:lnTo>
                  <a:pt x="271792" y="415937"/>
                </a:lnTo>
                <a:close/>
              </a:path>
              <a:path w="272414" h="1663700">
                <a:moveTo>
                  <a:pt x="271792" y="0"/>
                </a:moveTo>
                <a:lnTo>
                  <a:pt x="0" y="0"/>
                </a:lnTo>
                <a:lnTo>
                  <a:pt x="0" y="415874"/>
                </a:lnTo>
                <a:lnTo>
                  <a:pt x="271792" y="415874"/>
                </a:lnTo>
                <a:lnTo>
                  <a:pt x="2717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81582" y="3198614"/>
            <a:ext cx="67310" cy="1454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Microsoft YaHei UI"/>
                <a:cs typeface="Microsoft YaHei UI"/>
              </a:rPr>
              <a:t>2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68882" y="3603497"/>
            <a:ext cx="92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Microsoft YaHei UI"/>
                <a:cs typeface="Microsoft YaHei UI"/>
              </a:rPr>
              <a:t>1</a:t>
            </a:r>
            <a:endParaRPr sz="9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Microsoft YaHei UI"/>
                <a:cs typeface="Microsoft YaHei UI"/>
              </a:rPr>
              <a:t>5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68882" y="4019550"/>
            <a:ext cx="92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Microsoft YaHei UI"/>
                <a:cs typeface="Microsoft YaHei UI"/>
              </a:rPr>
              <a:t>1</a:t>
            </a:r>
            <a:endParaRPr sz="9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Microsoft YaHei UI"/>
                <a:cs typeface="Microsoft YaHei UI"/>
              </a:rPr>
              <a:t>0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8882" y="4503928"/>
            <a:ext cx="92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Microsoft YaHei UI"/>
                <a:cs typeface="Microsoft YaHei UI"/>
              </a:rPr>
              <a:t>5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16812" y="4828704"/>
            <a:ext cx="325755" cy="1130935"/>
          </a:xfrm>
          <a:custGeom>
            <a:avLst/>
            <a:gdLst/>
            <a:ahLst/>
            <a:cxnLst/>
            <a:rect l="l" t="t" r="r" b="b"/>
            <a:pathLst>
              <a:path w="325755" h="1130935">
                <a:moveTo>
                  <a:pt x="325361" y="678446"/>
                </a:moveTo>
                <a:lnTo>
                  <a:pt x="0" y="678446"/>
                </a:lnTo>
                <a:lnTo>
                  <a:pt x="0" y="904608"/>
                </a:lnTo>
                <a:lnTo>
                  <a:pt x="0" y="1130769"/>
                </a:lnTo>
                <a:lnTo>
                  <a:pt x="325361" y="1130769"/>
                </a:lnTo>
                <a:lnTo>
                  <a:pt x="325361" y="904608"/>
                </a:lnTo>
                <a:lnTo>
                  <a:pt x="325361" y="678446"/>
                </a:lnTo>
                <a:close/>
              </a:path>
              <a:path w="325755" h="1130935">
                <a:moveTo>
                  <a:pt x="325361" y="226174"/>
                </a:moveTo>
                <a:lnTo>
                  <a:pt x="0" y="226174"/>
                </a:lnTo>
                <a:lnTo>
                  <a:pt x="0" y="452234"/>
                </a:lnTo>
                <a:lnTo>
                  <a:pt x="0" y="678395"/>
                </a:lnTo>
                <a:lnTo>
                  <a:pt x="325361" y="678395"/>
                </a:lnTo>
                <a:lnTo>
                  <a:pt x="325361" y="452335"/>
                </a:lnTo>
                <a:lnTo>
                  <a:pt x="325361" y="226174"/>
                </a:lnTo>
                <a:close/>
              </a:path>
              <a:path w="325755" h="1130935">
                <a:moveTo>
                  <a:pt x="325361" y="0"/>
                </a:moveTo>
                <a:lnTo>
                  <a:pt x="0" y="0"/>
                </a:lnTo>
                <a:lnTo>
                  <a:pt x="0" y="226148"/>
                </a:lnTo>
                <a:lnTo>
                  <a:pt x="325361" y="226148"/>
                </a:lnTo>
                <a:lnTo>
                  <a:pt x="3253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71422" y="4864861"/>
            <a:ext cx="168910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Microsoft YaHei UI"/>
                <a:cs typeface="Microsoft YaHei UI"/>
              </a:rPr>
              <a:t>4.0</a:t>
            </a:r>
            <a:endParaRPr sz="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800" spc="-5" dirty="0">
                <a:latin typeface="Microsoft YaHei UI"/>
                <a:cs typeface="Microsoft YaHei UI"/>
              </a:rPr>
              <a:t>3.5</a:t>
            </a:r>
            <a:endParaRPr sz="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800" spc="-5" dirty="0">
                <a:latin typeface="Microsoft YaHei UI"/>
                <a:cs typeface="Microsoft YaHei UI"/>
              </a:rPr>
              <a:t>3.0</a:t>
            </a:r>
            <a:endParaRPr sz="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800" spc="-5" dirty="0">
                <a:latin typeface="Microsoft YaHei UI"/>
                <a:cs typeface="Microsoft YaHei UI"/>
              </a:rPr>
              <a:t>2.5</a:t>
            </a:r>
            <a:endParaRPr sz="8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800" spc="-5" dirty="0">
                <a:latin typeface="Microsoft YaHei UI"/>
                <a:cs typeface="Microsoft YaHei UI"/>
              </a:rPr>
              <a:t>2.0</a:t>
            </a:r>
            <a:endParaRPr sz="800">
              <a:latin typeface="Microsoft YaHei UI"/>
              <a:cs typeface="Microsoft Ya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21750" y="6258968"/>
            <a:ext cx="1982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solidFill>
                  <a:srgbClr val="FFFFFF"/>
                </a:solidFill>
                <a:latin typeface="Microsoft YaHei UI"/>
                <a:cs typeface="Microsoft YaHei UI"/>
              </a:rPr>
              <a:t>Source:</a:t>
            </a:r>
            <a:r>
              <a:rPr sz="1100" spc="-35" dirty="0">
                <a:solidFill>
                  <a:srgbClr val="FFFFFF"/>
                </a:solidFill>
                <a:latin typeface="Microsoft YaHei UI"/>
                <a:cs typeface="Microsoft YaHei UI"/>
              </a:rPr>
              <a:t> Adobe</a:t>
            </a:r>
            <a:r>
              <a:rPr sz="1100" spc="-3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Microsoft YaHei UI"/>
                <a:cs typeface="Microsoft YaHei UI"/>
              </a:rPr>
              <a:t>Digital</a:t>
            </a:r>
            <a:r>
              <a:rPr sz="1100" spc="-45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Microsoft YaHei UI"/>
                <a:cs typeface="Microsoft YaHei UI"/>
              </a:rPr>
              <a:t>Insights,</a:t>
            </a:r>
            <a:endParaRPr sz="1100">
              <a:latin typeface="Microsoft YaHei UI"/>
              <a:cs typeface="Microsoft Ya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565638" y="6418988"/>
            <a:ext cx="3397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solidFill>
                  <a:srgbClr val="FFFFFF"/>
                </a:solidFill>
                <a:latin typeface="Microsoft YaHei UI"/>
                <a:cs typeface="Microsoft YaHei UI"/>
              </a:rPr>
              <a:t>2018</a:t>
            </a:r>
            <a:endParaRPr sz="1100">
              <a:latin typeface="Microsoft YaHei UI"/>
              <a:cs typeface="Microsoft YaHei U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00200" y="1628394"/>
            <a:ext cx="4744974" cy="125348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68092" y="1659127"/>
            <a:ext cx="2196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8985" marR="5080" indent="-75692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Microsoft YaHei UI"/>
                <a:cs typeface="Microsoft YaHei UI"/>
              </a:rPr>
              <a:t>Visits growth (benchmark </a:t>
            </a:r>
            <a:r>
              <a:rPr sz="1400" spc="-400" dirty="0">
                <a:latin typeface="Microsoft YaHei UI"/>
                <a:cs typeface="Microsoft YaHei UI"/>
              </a:rPr>
              <a:t> </a:t>
            </a:r>
            <a:r>
              <a:rPr sz="1400" spc="-5" dirty="0">
                <a:latin typeface="Microsoft YaHei UI"/>
                <a:cs typeface="Microsoft YaHei UI"/>
              </a:rPr>
              <a:t>4/2017)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23659" y="3123438"/>
            <a:ext cx="4368165" cy="2836545"/>
          </a:xfrm>
          <a:custGeom>
            <a:avLst/>
            <a:gdLst/>
            <a:ahLst/>
            <a:cxnLst/>
            <a:rect l="l" t="t" r="r" b="b"/>
            <a:pathLst>
              <a:path w="4368165" h="2836545">
                <a:moveTo>
                  <a:pt x="4367784" y="0"/>
                </a:moveTo>
                <a:lnTo>
                  <a:pt x="0" y="0"/>
                </a:lnTo>
                <a:lnTo>
                  <a:pt x="0" y="2836164"/>
                </a:lnTo>
                <a:lnTo>
                  <a:pt x="4367784" y="2836164"/>
                </a:lnTo>
                <a:lnTo>
                  <a:pt x="4367784" y="0"/>
                </a:lnTo>
                <a:close/>
              </a:path>
            </a:pathLst>
          </a:custGeom>
          <a:solidFill>
            <a:srgbClr val="006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692392" y="3790442"/>
            <a:ext cx="376174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icrosoft YaHei UI"/>
                <a:cs typeface="Microsoft YaHei UI"/>
              </a:rPr>
              <a:t>Distance </a:t>
            </a:r>
            <a:r>
              <a:rPr sz="2400" spc="-10" dirty="0">
                <a:solidFill>
                  <a:srgbClr val="FFFFFF"/>
                </a:solidFill>
                <a:latin typeface="Microsoft YaHei UI"/>
                <a:cs typeface="Microsoft YaHei UI"/>
              </a:rPr>
              <a:t>between </a:t>
            </a:r>
            <a:r>
              <a:rPr sz="2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leaders </a:t>
            </a:r>
            <a:r>
              <a:rPr sz="2400" spc="-70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YaHei UI"/>
                <a:cs typeface="Microsoft YaHei U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Microsoft YaHei UI"/>
                <a:cs typeface="Microsoft YaHei UI"/>
              </a:rPr>
              <a:t>laggards grew over </a:t>
            </a:r>
            <a:r>
              <a:rPr sz="2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 last </a:t>
            </a:r>
            <a:r>
              <a:rPr sz="2400" dirty="0">
                <a:solidFill>
                  <a:srgbClr val="FFFFFF"/>
                </a:solidFill>
                <a:latin typeface="Microsoft YaHei UI"/>
                <a:cs typeface="Microsoft YaHei UI"/>
              </a:rPr>
              <a:t>two </a:t>
            </a:r>
            <a:r>
              <a:rPr sz="2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years in </a:t>
            </a:r>
            <a:r>
              <a:rPr sz="2400" spc="-20" dirty="0">
                <a:solidFill>
                  <a:srgbClr val="FFFFFF"/>
                </a:solidFill>
                <a:latin typeface="Microsoft YaHei UI"/>
                <a:cs typeface="Microsoft YaHei UI"/>
              </a:rPr>
              <a:t>key </a:t>
            </a:r>
            <a:r>
              <a:rPr sz="2400" spc="-15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engagement</a:t>
            </a:r>
            <a:r>
              <a:rPr sz="2400" spc="-15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YaHei UI"/>
                <a:cs typeface="Microsoft YaHei UI"/>
              </a:rPr>
              <a:t>metrics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96746" y="1628546"/>
            <a:ext cx="303530" cy="1747520"/>
          </a:xfrm>
          <a:custGeom>
            <a:avLst/>
            <a:gdLst/>
            <a:ahLst/>
            <a:cxnLst/>
            <a:rect l="l" t="t" r="r" b="b"/>
            <a:pathLst>
              <a:path w="303530" h="1747520">
                <a:moveTo>
                  <a:pt x="303530" y="1398016"/>
                </a:moveTo>
                <a:lnTo>
                  <a:pt x="0" y="1398016"/>
                </a:lnTo>
                <a:lnTo>
                  <a:pt x="0" y="1747494"/>
                </a:lnTo>
                <a:lnTo>
                  <a:pt x="303530" y="1747494"/>
                </a:lnTo>
                <a:lnTo>
                  <a:pt x="303530" y="1398016"/>
                </a:lnTo>
                <a:close/>
              </a:path>
              <a:path w="303530" h="1747520">
                <a:moveTo>
                  <a:pt x="303530" y="1048524"/>
                </a:moveTo>
                <a:lnTo>
                  <a:pt x="0" y="1048524"/>
                </a:lnTo>
                <a:lnTo>
                  <a:pt x="0" y="1397990"/>
                </a:lnTo>
                <a:lnTo>
                  <a:pt x="303530" y="1397990"/>
                </a:lnTo>
                <a:lnTo>
                  <a:pt x="303530" y="1048524"/>
                </a:lnTo>
                <a:close/>
              </a:path>
              <a:path w="303530" h="1747520">
                <a:moveTo>
                  <a:pt x="303530" y="699020"/>
                </a:moveTo>
                <a:lnTo>
                  <a:pt x="0" y="699020"/>
                </a:lnTo>
                <a:lnTo>
                  <a:pt x="0" y="1048486"/>
                </a:lnTo>
                <a:lnTo>
                  <a:pt x="303530" y="1048486"/>
                </a:lnTo>
                <a:lnTo>
                  <a:pt x="303530" y="699020"/>
                </a:lnTo>
                <a:close/>
              </a:path>
              <a:path w="303530" h="1747520">
                <a:moveTo>
                  <a:pt x="303530" y="349504"/>
                </a:moveTo>
                <a:lnTo>
                  <a:pt x="0" y="349504"/>
                </a:lnTo>
                <a:lnTo>
                  <a:pt x="0" y="698982"/>
                </a:lnTo>
                <a:lnTo>
                  <a:pt x="303530" y="698982"/>
                </a:lnTo>
                <a:lnTo>
                  <a:pt x="303530" y="349504"/>
                </a:lnTo>
                <a:close/>
              </a:path>
              <a:path w="303530" h="1747520">
                <a:moveTo>
                  <a:pt x="303530" y="0"/>
                </a:moveTo>
                <a:lnTo>
                  <a:pt x="0" y="0"/>
                </a:lnTo>
                <a:lnTo>
                  <a:pt x="0" y="349478"/>
                </a:lnTo>
                <a:lnTo>
                  <a:pt x="303530" y="349478"/>
                </a:lnTo>
                <a:lnTo>
                  <a:pt x="3035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59230" y="1648967"/>
            <a:ext cx="120014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Microsoft YaHei UI"/>
                <a:cs typeface="Microsoft YaHei UI"/>
              </a:rPr>
              <a:t>1.</a:t>
            </a:r>
            <a:endParaRPr sz="9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Microsoft YaHei UI"/>
                <a:cs typeface="Microsoft YaHei UI"/>
              </a:rPr>
              <a:t>6</a:t>
            </a:r>
            <a:endParaRPr sz="9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900" dirty="0">
                <a:latin typeface="Microsoft YaHei UI"/>
                <a:cs typeface="Microsoft YaHei UI"/>
              </a:rPr>
              <a:t>1.</a:t>
            </a:r>
            <a:endParaRPr sz="9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Microsoft YaHei UI"/>
                <a:cs typeface="Microsoft YaHei UI"/>
              </a:rPr>
              <a:t>4</a:t>
            </a:r>
            <a:endParaRPr sz="9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900" dirty="0">
                <a:latin typeface="Microsoft YaHei UI"/>
                <a:cs typeface="Microsoft YaHei UI"/>
              </a:rPr>
              <a:t>1.</a:t>
            </a:r>
            <a:endParaRPr sz="9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Microsoft YaHei UI"/>
                <a:cs typeface="Microsoft YaHei UI"/>
              </a:rPr>
              <a:t>2</a:t>
            </a:r>
            <a:endParaRPr sz="9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900" dirty="0">
                <a:latin typeface="Microsoft YaHei UI"/>
                <a:cs typeface="Microsoft YaHei UI"/>
              </a:rPr>
              <a:t>1.</a:t>
            </a:r>
            <a:endParaRPr sz="90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Microsoft YaHei UI"/>
                <a:cs typeface="Microsoft YaHei UI"/>
              </a:rPr>
              <a:t>0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59230" y="3047238"/>
            <a:ext cx="1200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Microsoft YaHei UI"/>
                <a:cs typeface="Microsoft YaHei UI"/>
              </a:rPr>
              <a:t>0.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59230" y="3184397"/>
            <a:ext cx="102235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Microsoft YaHei UI"/>
                <a:cs typeface="Microsoft YaHei UI"/>
              </a:rPr>
              <a:t>6</a:t>
            </a:r>
            <a:endParaRPr sz="900">
              <a:latin typeface="Microsoft YaHei UI"/>
              <a:cs typeface="Microsoft YaHei UI"/>
            </a:endParaRPr>
          </a:p>
          <a:p>
            <a:pPr marL="22225">
              <a:lnSpc>
                <a:spcPct val="100000"/>
              </a:lnSpc>
              <a:spcBef>
                <a:spcPts val="25"/>
              </a:spcBef>
            </a:pPr>
            <a:r>
              <a:rPr sz="900" dirty="0">
                <a:latin typeface="Microsoft YaHei UI"/>
                <a:cs typeface="Microsoft YaHei UI"/>
              </a:rPr>
              <a:t>0</a:t>
            </a:r>
            <a:endParaRPr sz="900">
              <a:latin typeface="Microsoft YaHei UI"/>
              <a:cs typeface="Microsoft YaHei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23659" y="1629917"/>
            <a:ext cx="4368165" cy="1245870"/>
          </a:xfrm>
          <a:prstGeom prst="rect">
            <a:avLst/>
          </a:prstGeom>
          <a:solidFill>
            <a:srgbClr val="698B29"/>
          </a:solidFill>
        </p:spPr>
        <p:txBody>
          <a:bodyPr vert="horz" wrap="square" lIns="0" tIns="239395" rIns="0" bIns="0" rtlCol="0">
            <a:spAutoFit/>
          </a:bodyPr>
          <a:lstStyle/>
          <a:p>
            <a:pPr marL="301625" marR="821055">
              <a:lnSpc>
                <a:spcPct val="100000"/>
              </a:lnSpc>
              <a:spcBef>
                <a:spcPts val="1885"/>
              </a:spcBef>
            </a:pPr>
            <a:r>
              <a:rPr sz="2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Leaders </a:t>
            </a:r>
            <a:r>
              <a:rPr sz="2400" spc="-15" dirty="0">
                <a:solidFill>
                  <a:srgbClr val="FFFFFF"/>
                </a:solidFill>
                <a:latin typeface="Microsoft YaHei UI"/>
                <a:cs typeface="Microsoft YaHei UI"/>
              </a:rPr>
              <a:t>are </a:t>
            </a:r>
            <a:r>
              <a:rPr sz="2400" spc="-10" dirty="0">
                <a:solidFill>
                  <a:srgbClr val="FFFFFF"/>
                </a:solidFill>
                <a:latin typeface="Microsoft YaHei UI"/>
                <a:cs typeface="Microsoft YaHei UI"/>
              </a:rPr>
              <a:t>increasing </a:t>
            </a:r>
            <a:r>
              <a:rPr sz="2400" spc="-70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visits</a:t>
            </a:r>
            <a:r>
              <a:rPr sz="2400" spc="5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YaHei UI"/>
                <a:cs typeface="Microsoft YaHei UI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YaHei UI"/>
                <a:cs typeface="Microsoft YaHei UI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faster</a:t>
            </a:r>
            <a:r>
              <a:rPr sz="2400" spc="-15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YaHei UI"/>
                <a:cs typeface="Microsoft YaHei UI"/>
              </a:rPr>
              <a:t>pace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55823" y="3503295"/>
            <a:ext cx="0" cy="2309495"/>
          </a:xfrm>
          <a:custGeom>
            <a:avLst/>
            <a:gdLst/>
            <a:ahLst/>
            <a:cxnLst/>
            <a:rect l="l" t="t" r="r" b="b"/>
            <a:pathLst>
              <a:path h="2309495">
                <a:moveTo>
                  <a:pt x="0" y="0"/>
                </a:moveTo>
                <a:lnTo>
                  <a:pt x="0" y="2309266"/>
                </a:lnTo>
              </a:path>
            </a:pathLst>
          </a:custGeom>
          <a:ln w="9906">
            <a:solidFill>
              <a:srgbClr val="6B737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177794" y="4856226"/>
            <a:ext cx="13773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Microsoft YaHei UI"/>
                <a:cs typeface="Microsoft YaHei UI"/>
              </a:rPr>
              <a:t>Visits</a:t>
            </a:r>
            <a:r>
              <a:rPr sz="1400" spc="-20" dirty="0">
                <a:latin typeface="Microsoft YaHei UI"/>
                <a:cs typeface="Microsoft YaHei UI"/>
              </a:rPr>
              <a:t> </a:t>
            </a:r>
            <a:r>
              <a:rPr sz="1400" spc="-5" dirty="0">
                <a:latin typeface="Microsoft YaHei UI"/>
                <a:cs typeface="Microsoft YaHei UI"/>
              </a:rPr>
              <a:t>per</a:t>
            </a:r>
            <a:r>
              <a:rPr sz="1400" spc="-15" dirty="0">
                <a:latin typeface="Microsoft YaHei UI"/>
                <a:cs typeface="Microsoft YaHei UI"/>
              </a:rPr>
              <a:t> </a:t>
            </a:r>
            <a:r>
              <a:rPr sz="1400" spc="-5" dirty="0">
                <a:latin typeface="Microsoft YaHei UI"/>
                <a:cs typeface="Microsoft YaHei UI"/>
              </a:rPr>
              <a:t>visitor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54885" y="5995415"/>
            <a:ext cx="5911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Microsoft YaHei UI"/>
                <a:cs typeface="Microsoft YaHei UI"/>
              </a:rPr>
              <a:t>July</a:t>
            </a:r>
            <a:r>
              <a:rPr sz="1000" spc="-7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2015</a:t>
            </a:r>
            <a:endParaRPr sz="1000">
              <a:latin typeface="Microsoft YaHei UI"/>
              <a:cs typeface="Microsoft Ya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36035" y="5995415"/>
            <a:ext cx="5911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Microsoft YaHei UI"/>
                <a:cs typeface="Microsoft YaHei UI"/>
              </a:rPr>
              <a:t>July</a:t>
            </a:r>
            <a:r>
              <a:rPr sz="1000" spc="-7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2016</a:t>
            </a:r>
            <a:endParaRPr sz="1000">
              <a:latin typeface="Microsoft YaHei UI"/>
              <a:cs typeface="Microsoft Ya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17185" y="5995415"/>
            <a:ext cx="5911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Microsoft YaHei UI"/>
                <a:cs typeface="Microsoft YaHei UI"/>
              </a:rPr>
              <a:t>July</a:t>
            </a:r>
            <a:r>
              <a:rPr sz="1000" spc="-7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2017</a:t>
            </a:r>
            <a:endParaRPr sz="1000">
              <a:latin typeface="Microsoft YaHei UI"/>
              <a:cs typeface="Microsoft YaHei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22873" y="5995415"/>
            <a:ext cx="5600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Microsoft YaHei UI"/>
                <a:cs typeface="Microsoft YaHei UI"/>
              </a:rPr>
              <a:t>Jan</a:t>
            </a:r>
            <a:r>
              <a:rPr sz="1000" spc="-75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2018</a:t>
            </a:r>
            <a:endParaRPr sz="1000">
              <a:latin typeface="Microsoft YaHei UI"/>
              <a:cs typeface="Microsoft YaHei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41978" y="5995415"/>
            <a:ext cx="5600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Microsoft YaHei UI"/>
                <a:cs typeface="Microsoft YaHei UI"/>
              </a:rPr>
              <a:t>Jan</a:t>
            </a:r>
            <a:r>
              <a:rPr sz="1000" spc="-75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2017</a:t>
            </a:r>
            <a:endParaRPr sz="1000">
              <a:latin typeface="Microsoft YaHei UI"/>
              <a:cs typeface="Microsoft YaHei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60827" y="5995415"/>
            <a:ext cx="5600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Microsoft YaHei UI"/>
                <a:cs typeface="Microsoft YaHei UI"/>
              </a:rPr>
              <a:t>Jan</a:t>
            </a:r>
            <a:r>
              <a:rPr sz="1000" spc="-75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2016</a:t>
            </a:r>
            <a:endParaRPr sz="1000">
              <a:latin typeface="Microsoft YaHei UI"/>
              <a:cs typeface="Microsoft YaHei U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451603" y="903732"/>
            <a:ext cx="3148965" cy="5259705"/>
            <a:chOff x="4451603" y="903732"/>
            <a:chExt cx="3148965" cy="525970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005" y="6046470"/>
              <a:ext cx="116586" cy="1165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4363" y="6046470"/>
              <a:ext cx="115824" cy="11658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463414" y="915543"/>
              <a:ext cx="487045" cy="566420"/>
            </a:xfrm>
            <a:custGeom>
              <a:avLst/>
              <a:gdLst/>
              <a:ahLst/>
              <a:cxnLst/>
              <a:rect l="l" t="t" r="r" b="b"/>
              <a:pathLst>
                <a:path w="487045" h="566419">
                  <a:moveTo>
                    <a:pt x="431038" y="109728"/>
                  </a:moveTo>
                  <a:lnTo>
                    <a:pt x="431038" y="151064"/>
                  </a:lnTo>
                  <a:lnTo>
                    <a:pt x="431038" y="172291"/>
                  </a:lnTo>
                  <a:lnTo>
                    <a:pt x="431038" y="180111"/>
                  </a:lnTo>
                  <a:lnTo>
                    <a:pt x="431038" y="181229"/>
                  </a:lnTo>
                  <a:lnTo>
                    <a:pt x="214149" y="181229"/>
                  </a:lnTo>
                  <a:lnTo>
                    <a:pt x="102774" y="181229"/>
                  </a:lnTo>
                  <a:lnTo>
                    <a:pt x="61741" y="181229"/>
                  </a:lnTo>
                  <a:lnTo>
                    <a:pt x="55880" y="181229"/>
                  </a:lnTo>
                  <a:lnTo>
                    <a:pt x="55880" y="139892"/>
                  </a:lnTo>
                  <a:lnTo>
                    <a:pt x="55880" y="118665"/>
                  </a:lnTo>
                  <a:lnTo>
                    <a:pt x="55880" y="110845"/>
                  </a:lnTo>
                  <a:lnTo>
                    <a:pt x="55880" y="109728"/>
                  </a:lnTo>
                  <a:lnTo>
                    <a:pt x="23574" y="109728"/>
                  </a:lnTo>
                  <a:lnTo>
                    <a:pt x="6984" y="109728"/>
                  </a:lnTo>
                  <a:lnTo>
                    <a:pt x="873" y="109728"/>
                  </a:lnTo>
                  <a:lnTo>
                    <a:pt x="0" y="109728"/>
                  </a:lnTo>
                  <a:lnTo>
                    <a:pt x="0" y="350625"/>
                  </a:lnTo>
                  <a:lnTo>
                    <a:pt x="0" y="474329"/>
                  </a:lnTo>
                  <a:lnTo>
                    <a:pt x="0" y="519904"/>
                  </a:lnTo>
                  <a:lnTo>
                    <a:pt x="0" y="526415"/>
                  </a:lnTo>
                  <a:lnTo>
                    <a:pt x="3141" y="541841"/>
                  </a:lnTo>
                  <a:lnTo>
                    <a:pt x="11699" y="554482"/>
                  </a:lnTo>
                  <a:lnTo>
                    <a:pt x="24378" y="563026"/>
                  </a:lnTo>
                  <a:lnTo>
                    <a:pt x="39877" y="566166"/>
                  </a:lnTo>
                  <a:lnTo>
                    <a:pt x="284446" y="566166"/>
                  </a:lnTo>
                  <a:lnTo>
                    <a:pt x="410035" y="566166"/>
                  </a:lnTo>
                  <a:lnTo>
                    <a:pt x="456305" y="566166"/>
                  </a:lnTo>
                  <a:lnTo>
                    <a:pt x="462914" y="566166"/>
                  </a:lnTo>
                  <a:lnTo>
                    <a:pt x="475934" y="563026"/>
                  </a:lnTo>
                  <a:lnTo>
                    <a:pt x="483155" y="554482"/>
                  </a:lnTo>
                  <a:lnTo>
                    <a:pt x="486257" y="541841"/>
                  </a:lnTo>
                  <a:lnTo>
                    <a:pt x="486918" y="526415"/>
                  </a:lnTo>
                  <a:lnTo>
                    <a:pt x="486918" y="285517"/>
                  </a:lnTo>
                  <a:lnTo>
                    <a:pt x="486918" y="161813"/>
                  </a:lnTo>
                  <a:lnTo>
                    <a:pt x="486918" y="116238"/>
                  </a:lnTo>
                  <a:lnTo>
                    <a:pt x="486918" y="109728"/>
                  </a:lnTo>
                  <a:lnTo>
                    <a:pt x="431038" y="109728"/>
                  </a:lnTo>
                  <a:close/>
                </a:path>
                <a:path w="487045" h="566419">
                  <a:moveTo>
                    <a:pt x="332994" y="68834"/>
                  </a:moveTo>
                  <a:lnTo>
                    <a:pt x="332994" y="51800"/>
                  </a:lnTo>
                  <a:lnTo>
                    <a:pt x="332994" y="43053"/>
                  </a:lnTo>
                  <a:lnTo>
                    <a:pt x="332994" y="39830"/>
                  </a:lnTo>
                  <a:lnTo>
                    <a:pt x="332994" y="39370"/>
                  </a:lnTo>
                  <a:lnTo>
                    <a:pt x="329884" y="24056"/>
                  </a:lnTo>
                  <a:lnTo>
                    <a:pt x="321548" y="11541"/>
                  </a:lnTo>
                  <a:lnTo>
                    <a:pt x="309473" y="3097"/>
                  </a:lnTo>
                  <a:lnTo>
                    <a:pt x="295148" y="0"/>
                  </a:lnTo>
                  <a:lnTo>
                    <a:pt x="235382" y="0"/>
                  </a:lnTo>
                  <a:lnTo>
                    <a:pt x="204692" y="0"/>
                  </a:lnTo>
                  <a:lnTo>
                    <a:pt x="193385" y="0"/>
                  </a:lnTo>
                  <a:lnTo>
                    <a:pt x="191770" y="0"/>
                  </a:lnTo>
                  <a:lnTo>
                    <a:pt x="176270" y="3097"/>
                  </a:lnTo>
                  <a:lnTo>
                    <a:pt x="163591" y="11541"/>
                  </a:lnTo>
                  <a:lnTo>
                    <a:pt x="155033" y="24056"/>
                  </a:lnTo>
                  <a:lnTo>
                    <a:pt x="151892" y="39370"/>
                  </a:lnTo>
                  <a:lnTo>
                    <a:pt x="151892" y="56403"/>
                  </a:lnTo>
                  <a:lnTo>
                    <a:pt x="151892" y="65150"/>
                  </a:lnTo>
                  <a:lnTo>
                    <a:pt x="151892" y="68373"/>
                  </a:lnTo>
                  <a:lnTo>
                    <a:pt x="151892" y="68834"/>
                  </a:lnTo>
                  <a:lnTo>
                    <a:pt x="117383" y="68834"/>
                  </a:lnTo>
                  <a:lnTo>
                    <a:pt x="99663" y="68834"/>
                  </a:lnTo>
                  <a:lnTo>
                    <a:pt x="93134" y="68834"/>
                  </a:lnTo>
                  <a:lnTo>
                    <a:pt x="92201" y="68834"/>
                  </a:lnTo>
                  <a:lnTo>
                    <a:pt x="92201" y="113180"/>
                  </a:lnTo>
                  <a:lnTo>
                    <a:pt x="92201" y="135953"/>
                  </a:lnTo>
                  <a:lnTo>
                    <a:pt x="92201" y="144343"/>
                  </a:lnTo>
                  <a:lnTo>
                    <a:pt x="92201" y="145542"/>
                  </a:lnTo>
                  <a:lnTo>
                    <a:pt x="267092" y="145542"/>
                  </a:lnTo>
                  <a:lnTo>
                    <a:pt x="356901" y="145542"/>
                  </a:lnTo>
                  <a:lnTo>
                    <a:pt x="389989" y="145542"/>
                  </a:lnTo>
                  <a:lnTo>
                    <a:pt x="394715" y="145542"/>
                  </a:lnTo>
                  <a:lnTo>
                    <a:pt x="394715" y="101195"/>
                  </a:lnTo>
                  <a:lnTo>
                    <a:pt x="394715" y="78422"/>
                  </a:lnTo>
                  <a:lnTo>
                    <a:pt x="394715" y="70032"/>
                  </a:lnTo>
                  <a:lnTo>
                    <a:pt x="394715" y="68834"/>
                  </a:lnTo>
                  <a:lnTo>
                    <a:pt x="332994" y="68834"/>
                  </a:lnTo>
                  <a:close/>
                </a:path>
              </a:pathLst>
            </a:custGeom>
            <a:ln w="23622">
              <a:solidFill>
                <a:srgbClr val="17D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1059" y="950214"/>
              <a:ext cx="70865" cy="7086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29708" y="1185291"/>
              <a:ext cx="354330" cy="222885"/>
            </a:xfrm>
            <a:custGeom>
              <a:avLst/>
              <a:gdLst/>
              <a:ahLst/>
              <a:cxnLst/>
              <a:rect l="l" t="t" r="r" b="b"/>
              <a:pathLst>
                <a:path w="354329" h="222884">
                  <a:moveTo>
                    <a:pt x="0" y="30225"/>
                  </a:moveTo>
                  <a:lnTo>
                    <a:pt x="23875" y="52578"/>
                  </a:lnTo>
                  <a:lnTo>
                    <a:pt x="73151" y="0"/>
                  </a:lnTo>
                </a:path>
                <a:path w="354329" h="222884">
                  <a:moveTo>
                    <a:pt x="117348" y="23622"/>
                  </a:moveTo>
                  <a:lnTo>
                    <a:pt x="354329" y="23622"/>
                  </a:lnTo>
                </a:path>
                <a:path w="354329" h="222884">
                  <a:moveTo>
                    <a:pt x="0" y="114046"/>
                  </a:moveTo>
                  <a:lnTo>
                    <a:pt x="23875" y="137922"/>
                  </a:lnTo>
                  <a:lnTo>
                    <a:pt x="73151" y="83820"/>
                  </a:lnTo>
                </a:path>
                <a:path w="354329" h="222884">
                  <a:moveTo>
                    <a:pt x="117348" y="109728"/>
                  </a:moveTo>
                  <a:lnTo>
                    <a:pt x="354329" y="109728"/>
                  </a:lnTo>
                </a:path>
                <a:path w="354329" h="222884">
                  <a:moveTo>
                    <a:pt x="0" y="200151"/>
                  </a:moveTo>
                  <a:lnTo>
                    <a:pt x="23875" y="222504"/>
                  </a:lnTo>
                  <a:lnTo>
                    <a:pt x="73151" y="169925"/>
                  </a:lnTo>
                </a:path>
                <a:path w="354329" h="222884">
                  <a:moveTo>
                    <a:pt x="117348" y="195072"/>
                  </a:moveTo>
                  <a:lnTo>
                    <a:pt x="354329" y="195072"/>
                  </a:lnTo>
                </a:path>
              </a:pathLst>
            </a:custGeom>
            <a:ln w="23622">
              <a:solidFill>
                <a:srgbClr val="17D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687566" y="5903163"/>
            <a:ext cx="58737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5000"/>
              </a:lnSpc>
              <a:spcBef>
                <a:spcPts val="100"/>
              </a:spcBef>
            </a:pPr>
            <a:r>
              <a:rPr sz="1650" spc="7" baseline="-17676" dirty="0">
                <a:solidFill>
                  <a:srgbClr val="FFFFFF"/>
                </a:solidFill>
                <a:latin typeface="Microsoft YaHei UI"/>
                <a:cs typeface="Microsoft YaHei UI"/>
              </a:rPr>
              <a:t>2</a:t>
            </a:r>
            <a:r>
              <a:rPr sz="700" spc="5" dirty="0">
                <a:solidFill>
                  <a:srgbClr val="FFFFFF"/>
                </a:solidFill>
                <a:latin typeface="Microsoft YaHei UI"/>
                <a:cs typeface="Microsoft YaHei UI"/>
              </a:rPr>
              <a:t>nd </a:t>
            </a:r>
            <a:r>
              <a:rPr sz="700" spc="1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quartile</a:t>
            </a:r>
            <a:endParaRPr sz="1100">
              <a:latin typeface="Microsoft YaHei UI"/>
              <a:cs typeface="Microsoft YaHei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46416" y="5903163"/>
            <a:ext cx="58737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5000"/>
              </a:lnSpc>
              <a:spcBef>
                <a:spcPts val="100"/>
              </a:spcBef>
            </a:pPr>
            <a:r>
              <a:rPr sz="1650" spc="7" baseline="-17676" dirty="0">
                <a:solidFill>
                  <a:srgbClr val="FFFFFF"/>
                </a:solidFill>
                <a:latin typeface="Microsoft YaHei UI"/>
                <a:cs typeface="Microsoft YaHei UI"/>
              </a:rPr>
              <a:t>3</a:t>
            </a:r>
            <a:r>
              <a:rPr sz="700" spc="5" dirty="0">
                <a:solidFill>
                  <a:srgbClr val="FFFFFF"/>
                </a:solidFill>
                <a:latin typeface="Microsoft YaHei UI"/>
                <a:cs typeface="Microsoft YaHei UI"/>
              </a:rPr>
              <a:t>rd </a:t>
            </a:r>
            <a:r>
              <a:rPr sz="700" spc="1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quartile</a:t>
            </a:r>
            <a:endParaRPr sz="1100">
              <a:latin typeface="Microsoft YaHei UI"/>
              <a:cs typeface="Microsoft YaHei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44281" y="5987288"/>
            <a:ext cx="85788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33679" algn="l"/>
              </a:tabLst>
            </a:pPr>
            <a:r>
              <a:rPr sz="1050" u="heavy" spc="7" baseline="2777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YaHei UI"/>
                <a:cs typeface="Microsoft YaHei UI"/>
              </a:rPr>
              <a:t> 	</a:t>
            </a:r>
            <a:r>
              <a:rPr sz="1050" spc="112" baseline="27777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Average</a:t>
            </a:r>
            <a:endParaRPr sz="1100">
              <a:latin typeface="Microsoft YaHei UI"/>
              <a:cs typeface="Microsoft YaHei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92191" y="707136"/>
            <a:ext cx="22174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3279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17D7FF"/>
                </a:solidFill>
                <a:latin typeface="Arial"/>
                <a:cs typeface="Arial"/>
              </a:rPr>
              <a:t>KEY </a:t>
            </a:r>
            <a:r>
              <a:rPr sz="2800" b="1" dirty="0">
                <a:solidFill>
                  <a:srgbClr val="17D7FF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17D7FF"/>
                </a:solidFill>
                <a:latin typeface="Arial"/>
                <a:cs typeface="Arial"/>
              </a:rPr>
              <a:t>T</a:t>
            </a:r>
            <a:r>
              <a:rPr sz="2800" b="1" spc="-5" dirty="0">
                <a:solidFill>
                  <a:srgbClr val="17D7FF"/>
                </a:solidFill>
                <a:latin typeface="Arial"/>
                <a:cs typeface="Arial"/>
              </a:rPr>
              <a:t>A</a:t>
            </a:r>
            <a:r>
              <a:rPr sz="2800" b="1" dirty="0">
                <a:solidFill>
                  <a:srgbClr val="17D7FF"/>
                </a:solidFill>
                <a:latin typeface="Arial"/>
                <a:cs typeface="Arial"/>
              </a:rPr>
              <a:t>K</a:t>
            </a:r>
            <a:r>
              <a:rPr sz="2800" b="1" spc="-5" dirty="0">
                <a:solidFill>
                  <a:srgbClr val="17D7FF"/>
                </a:solidFill>
                <a:latin typeface="Arial"/>
                <a:cs typeface="Arial"/>
              </a:rPr>
              <a:t>E</a:t>
            </a:r>
            <a:r>
              <a:rPr sz="2800" b="1" spc="-155" dirty="0">
                <a:solidFill>
                  <a:srgbClr val="17D7FF"/>
                </a:solidFill>
                <a:latin typeface="Arial"/>
                <a:cs typeface="Arial"/>
              </a:rPr>
              <a:t>A</a:t>
            </a:r>
            <a:r>
              <a:rPr sz="2800" b="1" spc="-160" dirty="0">
                <a:solidFill>
                  <a:srgbClr val="17D7FF"/>
                </a:solidFill>
                <a:latin typeface="Arial"/>
                <a:cs typeface="Arial"/>
              </a:rPr>
              <a:t>W</a:t>
            </a:r>
            <a:r>
              <a:rPr sz="2800" b="1" spc="-260" dirty="0">
                <a:solidFill>
                  <a:srgbClr val="17D7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17D7FF"/>
                </a:solidFill>
                <a:latin typeface="Arial"/>
                <a:cs typeface="Arial"/>
              </a:rPr>
              <a:t>YS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1050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Ide</a:t>
            </a:r>
            <a:r>
              <a:rPr sz="2400" spc="-25" dirty="0"/>
              <a:t>a</a:t>
            </a:r>
            <a:r>
              <a:rPr sz="2400" dirty="0"/>
              <a:t>tion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442823" y="1130186"/>
            <a:ext cx="11164570" cy="5189220"/>
            <a:chOff x="442823" y="1130186"/>
            <a:chExt cx="11164570" cy="51892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2435" y="1326642"/>
              <a:ext cx="2784348" cy="4992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5841" y="1130198"/>
              <a:ext cx="453390" cy="458470"/>
            </a:xfrm>
            <a:custGeom>
              <a:avLst/>
              <a:gdLst/>
              <a:ahLst/>
              <a:cxnLst/>
              <a:rect l="l" t="t" r="r" b="b"/>
              <a:pathLst>
                <a:path w="453390" h="458469">
                  <a:moveTo>
                    <a:pt x="119595" y="258699"/>
                  </a:moveTo>
                  <a:lnTo>
                    <a:pt x="87744" y="258699"/>
                  </a:lnTo>
                  <a:lnTo>
                    <a:pt x="87744" y="290499"/>
                  </a:lnTo>
                  <a:lnTo>
                    <a:pt x="119595" y="290499"/>
                  </a:lnTo>
                  <a:lnTo>
                    <a:pt x="119595" y="258699"/>
                  </a:lnTo>
                  <a:close/>
                </a:path>
                <a:path w="453390" h="458469">
                  <a:moveTo>
                    <a:pt x="119595" y="104267"/>
                  </a:moveTo>
                  <a:lnTo>
                    <a:pt x="87744" y="104267"/>
                  </a:lnTo>
                  <a:lnTo>
                    <a:pt x="87744" y="134543"/>
                  </a:lnTo>
                  <a:lnTo>
                    <a:pt x="119595" y="134543"/>
                  </a:lnTo>
                  <a:lnTo>
                    <a:pt x="119595" y="104267"/>
                  </a:lnTo>
                  <a:close/>
                </a:path>
                <a:path w="453390" h="458469">
                  <a:moveTo>
                    <a:pt x="133489" y="330542"/>
                  </a:moveTo>
                  <a:lnTo>
                    <a:pt x="123888" y="323138"/>
                  </a:lnTo>
                  <a:lnTo>
                    <a:pt x="111633" y="338963"/>
                  </a:lnTo>
                  <a:lnTo>
                    <a:pt x="87744" y="338963"/>
                  </a:lnTo>
                  <a:lnTo>
                    <a:pt x="87744" y="349732"/>
                  </a:lnTo>
                  <a:lnTo>
                    <a:pt x="85217" y="352564"/>
                  </a:lnTo>
                  <a:lnTo>
                    <a:pt x="87744" y="354812"/>
                  </a:lnTo>
                  <a:lnTo>
                    <a:pt x="87744" y="370751"/>
                  </a:lnTo>
                  <a:lnTo>
                    <a:pt x="119595" y="370751"/>
                  </a:lnTo>
                  <a:lnTo>
                    <a:pt x="119595" y="348500"/>
                  </a:lnTo>
                  <a:lnTo>
                    <a:pt x="133489" y="330542"/>
                  </a:lnTo>
                  <a:close/>
                </a:path>
                <a:path w="453390" h="458469">
                  <a:moveTo>
                    <a:pt x="133489" y="173075"/>
                  </a:moveTo>
                  <a:lnTo>
                    <a:pt x="123888" y="165671"/>
                  </a:lnTo>
                  <a:lnTo>
                    <a:pt x="111633" y="181483"/>
                  </a:lnTo>
                  <a:lnTo>
                    <a:pt x="87744" y="181483"/>
                  </a:lnTo>
                  <a:lnTo>
                    <a:pt x="87744" y="192265"/>
                  </a:lnTo>
                  <a:lnTo>
                    <a:pt x="85217" y="195097"/>
                  </a:lnTo>
                  <a:lnTo>
                    <a:pt x="87744" y="197345"/>
                  </a:lnTo>
                  <a:lnTo>
                    <a:pt x="87744" y="211772"/>
                  </a:lnTo>
                  <a:lnTo>
                    <a:pt x="119595" y="211772"/>
                  </a:lnTo>
                  <a:lnTo>
                    <a:pt x="119595" y="191033"/>
                  </a:lnTo>
                  <a:lnTo>
                    <a:pt x="133489" y="173075"/>
                  </a:lnTo>
                  <a:close/>
                </a:path>
                <a:path w="453390" h="458469">
                  <a:moveTo>
                    <a:pt x="303098" y="343496"/>
                  </a:moveTo>
                  <a:lnTo>
                    <a:pt x="137782" y="343496"/>
                  </a:lnTo>
                  <a:lnTo>
                    <a:pt x="137782" y="361670"/>
                  </a:lnTo>
                  <a:lnTo>
                    <a:pt x="303098" y="361670"/>
                  </a:lnTo>
                  <a:lnTo>
                    <a:pt x="303098" y="343496"/>
                  </a:lnTo>
                  <a:close/>
                </a:path>
                <a:path w="453390" h="458469">
                  <a:moveTo>
                    <a:pt x="303098" y="266280"/>
                  </a:moveTo>
                  <a:lnTo>
                    <a:pt x="137782" y="266280"/>
                  </a:lnTo>
                  <a:lnTo>
                    <a:pt x="137782" y="284441"/>
                  </a:lnTo>
                  <a:lnTo>
                    <a:pt x="303098" y="284441"/>
                  </a:lnTo>
                  <a:lnTo>
                    <a:pt x="303098" y="266280"/>
                  </a:lnTo>
                  <a:close/>
                </a:path>
                <a:path w="453390" h="458469">
                  <a:moveTo>
                    <a:pt x="303098" y="187540"/>
                  </a:moveTo>
                  <a:lnTo>
                    <a:pt x="137782" y="187540"/>
                  </a:lnTo>
                  <a:lnTo>
                    <a:pt x="137782" y="205701"/>
                  </a:lnTo>
                  <a:lnTo>
                    <a:pt x="303098" y="205701"/>
                  </a:lnTo>
                  <a:lnTo>
                    <a:pt x="303098" y="187540"/>
                  </a:lnTo>
                  <a:close/>
                </a:path>
                <a:path w="453390" h="458469">
                  <a:moveTo>
                    <a:pt x="303098" y="110312"/>
                  </a:moveTo>
                  <a:lnTo>
                    <a:pt x="137782" y="110312"/>
                  </a:lnTo>
                  <a:lnTo>
                    <a:pt x="137782" y="128485"/>
                  </a:lnTo>
                  <a:lnTo>
                    <a:pt x="303098" y="128485"/>
                  </a:lnTo>
                  <a:lnTo>
                    <a:pt x="303098" y="110312"/>
                  </a:lnTo>
                  <a:close/>
                </a:path>
                <a:path w="453390" h="458469">
                  <a:moveTo>
                    <a:pt x="392353" y="75984"/>
                  </a:moveTo>
                  <a:lnTo>
                    <a:pt x="389839" y="71983"/>
                  </a:lnTo>
                  <a:lnTo>
                    <a:pt x="385521" y="65125"/>
                  </a:lnTo>
                  <a:lnTo>
                    <a:pt x="372605" y="62166"/>
                  </a:lnTo>
                  <a:lnTo>
                    <a:pt x="372605" y="80797"/>
                  </a:lnTo>
                  <a:lnTo>
                    <a:pt x="353148" y="166712"/>
                  </a:lnTo>
                  <a:lnTo>
                    <a:pt x="353148" y="76327"/>
                  </a:lnTo>
                  <a:lnTo>
                    <a:pt x="372605" y="80797"/>
                  </a:lnTo>
                  <a:lnTo>
                    <a:pt x="372605" y="62166"/>
                  </a:lnTo>
                  <a:lnTo>
                    <a:pt x="353148" y="57683"/>
                  </a:lnTo>
                  <a:lnTo>
                    <a:pt x="353148" y="46723"/>
                  </a:lnTo>
                  <a:lnTo>
                    <a:pt x="353148" y="37642"/>
                  </a:lnTo>
                  <a:lnTo>
                    <a:pt x="344043" y="28549"/>
                  </a:lnTo>
                  <a:lnTo>
                    <a:pt x="334949" y="28549"/>
                  </a:lnTo>
                  <a:lnTo>
                    <a:pt x="334949" y="46723"/>
                  </a:lnTo>
                  <a:lnTo>
                    <a:pt x="334949" y="414655"/>
                  </a:lnTo>
                  <a:lnTo>
                    <a:pt x="291604" y="414655"/>
                  </a:lnTo>
                  <a:lnTo>
                    <a:pt x="291604" y="432828"/>
                  </a:lnTo>
                  <a:lnTo>
                    <a:pt x="290233" y="438658"/>
                  </a:lnTo>
                  <a:lnTo>
                    <a:pt x="264121" y="432828"/>
                  </a:lnTo>
                  <a:lnTo>
                    <a:pt x="291604" y="432828"/>
                  </a:lnTo>
                  <a:lnTo>
                    <a:pt x="291604" y="414655"/>
                  </a:lnTo>
                  <a:lnTo>
                    <a:pt x="57404" y="414655"/>
                  </a:lnTo>
                  <a:lnTo>
                    <a:pt x="57404" y="46723"/>
                  </a:lnTo>
                  <a:lnTo>
                    <a:pt x="334949" y="46723"/>
                  </a:lnTo>
                  <a:lnTo>
                    <a:pt x="334949" y="28549"/>
                  </a:lnTo>
                  <a:lnTo>
                    <a:pt x="228219" y="28549"/>
                  </a:lnTo>
                  <a:lnTo>
                    <a:pt x="148564" y="11176"/>
                  </a:lnTo>
                  <a:lnTo>
                    <a:pt x="142925" y="9956"/>
                  </a:lnTo>
                  <a:lnTo>
                    <a:pt x="142925" y="28549"/>
                  </a:lnTo>
                  <a:lnTo>
                    <a:pt x="99542" y="28549"/>
                  </a:lnTo>
                  <a:lnTo>
                    <a:pt x="101904" y="19608"/>
                  </a:lnTo>
                  <a:lnTo>
                    <a:pt x="142925" y="28549"/>
                  </a:lnTo>
                  <a:lnTo>
                    <a:pt x="142925" y="9956"/>
                  </a:lnTo>
                  <a:lnTo>
                    <a:pt x="97256" y="0"/>
                  </a:lnTo>
                  <a:lnTo>
                    <a:pt x="86512" y="6565"/>
                  </a:lnTo>
                  <a:lnTo>
                    <a:pt x="80708" y="28549"/>
                  </a:lnTo>
                  <a:lnTo>
                    <a:pt x="48298" y="28549"/>
                  </a:lnTo>
                  <a:lnTo>
                    <a:pt x="39204" y="37642"/>
                  </a:lnTo>
                  <a:lnTo>
                    <a:pt x="39204" y="210743"/>
                  </a:lnTo>
                  <a:lnTo>
                    <a:pt x="39204" y="292468"/>
                  </a:lnTo>
                  <a:lnTo>
                    <a:pt x="39204" y="382054"/>
                  </a:lnTo>
                  <a:lnTo>
                    <a:pt x="19761" y="377571"/>
                  </a:lnTo>
                  <a:lnTo>
                    <a:pt x="20231" y="375526"/>
                  </a:lnTo>
                  <a:lnTo>
                    <a:pt x="39204" y="292468"/>
                  </a:lnTo>
                  <a:lnTo>
                    <a:pt x="39204" y="210743"/>
                  </a:lnTo>
                  <a:lnTo>
                    <a:pt x="0" y="382358"/>
                  </a:lnTo>
                  <a:lnTo>
                    <a:pt x="6819" y="393230"/>
                  </a:lnTo>
                  <a:lnTo>
                    <a:pt x="39204" y="400697"/>
                  </a:lnTo>
                  <a:lnTo>
                    <a:pt x="39204" y="423748"/>
                  </a:lnTo>
                  <a:lnTo>
                    <a:pt x="48298" y="432828"/>
                  </a:lnTo>
                  <a:lnTo>
                    <a:pt x="180746" y="432828"/>
                  </a:lnTo>
                  <a:lnTo>
                    <a:pt x="295046" y="458355"/>
                  </a:lnTo>
                  <a:lnTo>
                    <a:pt x="305879" y="451573"/>
                  </a:lnTo>
                  <a:lnTo>
                    <a:pt x="306870" y="447408"/>
                  </a:lnTo>
                  <a:lnTo>
                    <a:pt x="310299" y="432828"/>
                  </a:lnTo>
                  <a:lnTo>
                    <a:pt x="344043" y="432828"/>
                  </a:lnTo>
                  <a:lnTo>
                    <a:pt x="353148" y="423748"/>
                  </a:lnTo>
                  <a:lnTo>
                    <a:pt x="353148" y="414655"/>
                  </a:lnTo>
                  <a:lnTo>
                    <a:pt x="353148" y="249110"/>
                  </a:lnTo>
                  <a:lnTo>
                    <a:pt x="390804" y="82829"/>
                  </a:lnTo>
                  <a:lnTo>
                    <a:pt x="392353" y="75984"/>
                  </a:lnTo>
                  <a:close/>
                </a:path>
                <a:path w="453390" h="458469">
                  <a:moveTo>
                    <a:pt x="453237" y="123939"/>
                  </a:moveTo>
                  <a:lnTo>
                    <a:pt x="444144" y="114858"/>
                  </a:lnTo>
                  <a:lnTo>
                    <a:pt x="435038" y="114858"/>
                  </a:lnTo>
                  <a:lnTo>
                    <a:pt x="435038" y="133032"/>
                  </a:lnTo>
                  <a:lnTo>
                    <a:pt x="435038" y="139090"/>
                  </a:lnTo>
                  <a:lnTo>
                    <a:pt x="435038" y="157251"/>
                  </a:lnTo>
                  <a:lnTo>
                    <a:pt x="435038" y="346532"/>
                  </a:lnTo>
                  <a:lnTo>
                    <a:pt x="429120" y="346532"/>
                  </a:lnTo>
                  <a:lnTo>
                    <a:pt x="429120" y="364693"/>
                  </a:lnTo>
                  <a:lnTo>
                    <a:pt x="428332" y="366204"/>
                  </a:lnTo>
                  <a:lnTo>
                    <a:pt x="424421" y="366204"/>
                  </a:lnTo>
                  <a:lnTo>
                    <a:pt x="423684" y="364693"/>
                  </a:lnTo>
                  <a:lnTo>
                    <a:pt x="429120" y="364693"/>
                  </a:lnTo>
                  <a:lnTo>
                    <a:pt x="429120" y="346532"/>
                  </a:lnTo>
                  <a:lnTo>
                    <a:pt x="418363" y="346532"/>
                  </a:lnTo>
                  <a:lnTo>
                    <a:pt x="418363" y="157251"/>
                  </a:lnTo>
                  <a:lnTo>
                    <a:pt x="435038" y="157251"/>
                  </a:lnTo>
                  <a:lnTo>
                    <a:pt x="435038" y="139090"/>
                  </a:lnTo>
                  <a:lnTo>
                    <a:pt x="418363" y="139090"/>
                  </a:lnTo>
                  <a:lnTo>
                    <a:pt x="418363" y="133032"/>
                  </a:lnTo>
                  <a:lnTo>
                    <a:pt x="435038" y="133032"/>
                  </a:lnTo>
                  <a:lnTo>
                    <a:pt x="435038" y="114858"/>
                  </a:lnTo>
                  <a:lnTo>
                    <a:pt x="409257" y="114858"/>
                  </a:lnTo>
                  <a:lnTo>
                    <a:pt x="400164" y="123939"/>
                  </a:lnTo>
                  <a:lnTo>
                    <a:pt x="400164" y="355612"/>
                  </a:lnTo>
                  <a:lnTo>
                    <a:pt x="401053" y="359537"/>
                  </a:lnTo>
                  <a:lnTo>
                    <a:pt x="417728" y="394360"/>
                  </a:lnTo>
                  <a:lnTo>
                    <a:pt x="434009" y="394639"/>
                  </a:lnTo>
                  <a:lnTo>
                    <a:pt x="438251" y="386524"/>
                  </a:lnTo>
                  <a:lnTo>
                    <a:pt x="452208" y="359816"/>
                  </a:lnTo>
                  <a:lnTo>
                    <a:pt x="453237" y="355612"/>
                  </a:lnTo>
                  <a:lnTo>
                    <a:pt x="453237" y="351409"/>
                  </a:lnTo>
                  <a:lnTo>
                    <a:pt x="453237" y="133032"/>
                  </a:lnTo>
                  <a:lnTo>
                    <a:pt x="453237" y="12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998" y="2430540"/>
              <a:ext cx="455896" cy="4784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823" y="3583513"/>
              <a:ext cx="469924" cy="4694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700" y="3322320"/>
              <a:ext cx="2939796" cy="299694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5652" y="1189989"/>
            <a:ext cx="699833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20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affinity:</a:t>
            </a:r>
            <a:r>
              <a:rPr sz="20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targeted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offers,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navigation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recommendations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25652" y="2485644"/>
            <a:ext cx="61423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Recommendations:</a:t>
            </a:r>
            <a:r>
              <a:rPr sz="20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page,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conversion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in-between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5652" y="3639565"/>
            <a:ext cx="3485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Remarketing/retargeting: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offsite,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email,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51959" y="3719321"/>
              <a:ext cx="3701415" cy="509905"/>
            </a:xfrm>
            <a:custGeom>
              <a:avLst/>
              <a:gdLst/>
              <a:ahLst/>
              <a:cxnLst/>
              <a:rect l="l" t="t" r="r" b="b"/>
              <a:pathLst>
                <a:path w="3701415" h="509904">
                  <a:moveTo>
                    <a:pt x="3701034" y="0"/>
                  </a:moveTo>
                  <a:lnTo>
                    <a:pt x="0" y="0"/>
                  </a:lnTo>
                  <a:lnTo>
                    <a:pt x="0" y="509777"/>
                  </a:lnTo>
                  <a:lnTo>
                    <a:pt x="3701034" y="509777"/>
                  </a:lnTo>
                  <a:lnTo>
                    <a:pt x="3701034" y="0"/>
                  </a:lnTo>
                  <a:close/>
                </a:path>
              </a:pathLst>
            </a:custGeom>
            <a:solidFill>
              <a:srgbClr val="C4D42D">
                <a:alpha val="3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0727" y="3719321"/>
              <a:ext cx="3700779" cy="509905"/>
            </a:xfrm>
            <a:custGeom>
              <a:avLst/>
              <a:gdLst/>
              <a:ahLst/>
              <a:cxnLst/>
              <a:rect l="l" t="t" r="r" b="b"/>
              <a:pathLst>
                <a:path w="3700779" h="509904">
                  <a:moveTo>
                    <a:pt x="3700272" y="0"/>
                  </a:moveTo>
                  <a:lnTo>
                    <a:pt x="0" y="0"/>
                  </a:lnTo>
                  <a:lnTo>
                    <a:pt x="0" y="509777"/>
                  </a:lnTo>
                  <a:lnTo>
                    <a:pt x="3700272" y="509777"/>
                  </a:lnTo>
                  <a:lnTo>
                    <a:pt x="3700272" y="0"/>
                  </a:lnTo>
                  <a:close/>
                </a:path>
              </a:pathLst>
            </a:custGeom>
            <a:solidFill>
              <a:srgbClr val="0FA6DF">
                <a:alpha val="3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1000" y="3719321"/>
              <a:ext cx="3700779" cy="1887220"/>
            </a:xfrm>
            <a:custGeom>
              <a:avLst/>
              <a:gdLst/>
              <a:ahLst/>
              <a:cxnLst/>
              <a:rect l="l" t="t" r="r" b="b"/>
              <a:pathLst>
                <a:path w="3700779" h="1887220">
                  <a:moveTo>
                    <a:pt x="3700272" y="0"/>
                  </a:moveTo>
                  <a:lnTo>
                    <a:pt x="0" y="0"/>
                  </a:lnTo>
                  <a:lnTo>
                    <a:pt x="0" y="1886712"/>
                  </a:lnTo>
                  <a:lnTo>
                    <a:pt x="3700272" y="1886712"/>
                  </a:lnTo>
                  <a:lnTo>
                    <a:pt x="3700272" y="0"/>
                  </a:lnTo>
                  <a:close/>
                </a:path>
              </a:pathLst>
            </a:custGeom>
            <a:solidFill>
              <a:srgbClr val="E88823">
                <a:alpha val="3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1050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Ide</a:t>
            </a:r>
            <a:r>
              <a:rPr sz="2400" spc="-25" dirty="0"/>
              <a:t>a</a:t>
            </a:r>
            <a:r>
              <a:rPr sz="2400" dirty="0"/>
              <a:t>tion</a:t>
            </a:r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489966" y="1129283"/>
            <a:ext cx="11334115" cy="2686050"/>
            <a:chOff x="489966" y="1129283"/>
            <a:chExt cx="11334115" cy="26860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966" y="1238249"/>
              <a:ext cx="3701034" cy="24711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0999" y="1187957"/>
              <a:ext cx="3704082" cy="25687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8701" y="2730982"/>
              <a:ext cx="1635252" cy="1084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9672" y="2871977"/>
              <a:ext cx="1362455" cy="8115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2439" y="1191005"/>
              <a:ext cx="2371343" cy="18379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5224" y="1129283"/>
              <a:ext cx="1183385" cy="256184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46555" y="3802633"/>
            <a:ext cx="261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attributes/scoring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01000" y="3816095"/>
            <a:ext cx="37007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8460" marR="419100" indent="-10680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Screens,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consoles,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kiosks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voice!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0727" y="4229100"/>
            <a:ext cx="3700779" cy="1377315"/>
          </a:xfrm>
          <a:prstGeom prst="rect">
            <a:avLst/>
          </a:prstGeom>
          <a:solidFill>
            <a:srgbClr val="585858">
              <a:alpha val="38822"/>
            </a:srgbClr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incorporating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CRM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propensity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51959" y="4229100"/>
            <a:ext cx="3701415" cy="1377315"/>
          </a:xfrm>
          <a:prstGeom prst="rect">
            <a:avLst/>
          </a:prstGeom>
          <a:solidFill>
            <a:srgbClr val="585858">
              <a:alpha val="38822"/>
            </a:srgbClr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624840" marR="868044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Location-based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personalization,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personalized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messaging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47967" y="3804701"/>
            <a:ext cx="4476750" cy="323215"/>
            <a:chOff x="747967" y="3804701"/>
            <a:chExt cx="4476750" cy="32321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967" y="3819234"/>
              <a:ext cx="318276" cy="3046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5820" y="3804701"/>
              <a:ext cx="198858" cy="32278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298440" y="3802633"/>
            <a:ext cx="1771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Mobile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393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Become</a:t>
            </a:r>
            <a:r>
              <a:rPr sz="2400" spc="-35" dirty="0"/>
              <a:t> </a:t>
            </a:r>
            <a:r>
              <a:rPr sz="2400" spc="-15" dirty="0"/>
              <a:t>your</a:t>
            </a:r>
            <a:r>
              <a:rPr sz="2400" spc="-10" dirty="0"/>
              <a:t> own</a:t>
            </a:r>
            <a:r>
              <a:rPr sz="2400" spc="-5" dirty="0"/>
              <a:t> </a:t>
            </a:r>
            <a:r>
              <a:rPr sz="2400" dirty="0"/>
              <a:t>Biz</a:t>
            </a:r>
            <a:r>
              <a:rPr sz="2400" spc="-20" dirty="0"/>
              <a:t> </a:t>
            </a:r>
            <a:r>
              <a:rPr sz="2400" spc="-10" dirty="0"/>
              <a:t>Dev</a:t>
            </a:r>
            <a:r>
              <a:rPr sz="2400" spc="-20" dirty="0"/>
              <a:t> </a:t>
            </a:r>
            <a:r>
              <a:rPr sz="2400" spc="-10" dirty="0"/>
              <a:t>team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2484" y="157734"/>
            <a:ext cx="12041505" cy="5737225"/>
            <a:chOff x="62484" y="157734"/>
            <a:chExt cx="12041505" cy="5737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4798" y="1317497"/>
              <a:ext cx="5718809" cy="4365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" y="1614678"/>
              <a:ext cx="6204204" cy="28315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" y="4466081"/>
              <a:ext cx="6204204" cy="12169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1339" y="1319022"/>
              <a:ext cx="2337816" cy="45758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3843" y="157734"/>
              <a:ext cx="755142" cy="7429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989056" y="985265"/>
            <a:ext cx="6667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TARGET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sp>
          <p:nvSpPr>
            <p:cNvPr id="3" name="object 3"/>
            <p:cNvSpPr/>
            <p:nvPr/>
          </p:nvSpPr>
          <p:spPr>
            <a:xfrm>
              <a:off x="1125855" y="1215008"/>
              <a:ext cx="1675130" cy="669925"/>
            </a:xfrm>
            <a:custGeom>
              <a:avLst/>
              <a:gdLst/>
              <a:ahLst/>
              <a:cxnLst/>
              <a:rect l="l" t="t" r="r" b="b"/>
              <a:pathLst>
                <a:path w="1675130" h="669925">
                  <a:moveTo>
                    <a:pt x="1339850" y="0"/>
                  </a:moveTo>
                  <a:lnTo>
                    <a:pt x="0" y="0"/>
                  </a:lnTo>
                  <a:lnTo>
                    <a:pt x="335025" y="334899"/>
                  </a:lnTo>
                  <a:lnTo>
                    <a:pt x="0" y="669798"/>
                  </a:lnTo>
                  <a:lnTo>
                    <a:pt x="1339850" y="669798"/>
                  </a:lnTo>
                  <a:lnTo>
                    <a:pt x="1674876" y="334899"/>
                  </a:lnTo>
                  <a:lnTo>
                    <a:pt x="1339850" y="0"/>
                  </a:lnTo>
                  <a:close/>
                </a:path>
              </a:pathLst>
            </a:custGeom>
            <a:solidFill>
              <a:srgbClr val="83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5855" y="1215008"/>
              <a:ext cx="1675130" cy="669925"/>
            </a:xfrm>
            <a:custGeom>
              <a:avLst/>
              <a:gdLst/>
              <a:ahLst/>
              <a:cxnLst/>
              <a:rect l="l" t="t" r="r" b="b"/>
              <a:pathLst>
                <a:path w="1675130" h="669925">
                  <a:moveTo>
                    <a:pt x="0" y="0"/>
                  </a:moveTo>
                  <a:lnTo>
                    <a:pt x="1339850" y="0"/>
                  </a:lnTo>
                  <a:lnTo>
                    <a:pt x="1674876" y="334899"/>
                  </a:lnTo>
                  <a:lnTo>
                    <a:pt x="1339850" y="669798"/>
                  </a:lnTo>
                  <a:lnTo>
                    <a:pt x="0" y="669798"/>
                  </a:lnTo>
                  <a:lnTo>
                    <a:pt x="335025" y="334899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36776" y="1307846"/>
            <a:ext cx="678815" cy="4527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-635" algn="ctr">
              <a:lnSpc>
                <a:spcPts val="1080"/>
              </a:lnSpc>
              <a:spcBef>
                <a:spcPts val="23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Ideation, 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 Feasibility</a:t>
            </a:r>
            <a:r>
              <a:rPr sz="1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&amp; 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Planning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20391" y="1202308"/>
            <a:ext cx="1898650" cy="695325"/>
            <a:chOff x="2620391" y="1202308"/>
            <a:chExt cx="1898650" cy="695325"/>
          </a:xfrm>
        </p:grpSpPr>
        <p:sp>
          <p:nvSpPr>
            <p:cNvPr id="7" name="object 7"/>
            <p:cNvSpPr/>
            <p:nvPr/>
          </p:nvSpPr>
          <p:spPr>
            <a:xfrm>
              <a:off x="2633091" y="1215008"/>
              <a:ext cx="1873250" cy="669925"/>
            </a:xfrm>
            <a:custGeom>
              <a:avLst/>
              <a:gdLst/>
              <a:ahLst/>
              <a:cxnLst/>
              <a:rect l="l" t="t" r="r" b="b"/>
              <a:pathLst>
                <a:path w="1873250" h="669925">
                  <a:moveTo>
                    <a:pt x="1538096" y="0"/>
                  </a:moveTo>
                  <a:lnTo>
                    <a:pt x="0" y="0"/>
                  </a:lnTo>
                  <a:lnTo>
                    <a:pt x="334898" y="334899"/>
                  </a:lnTo>
                  <a:lnTo>
                    <a:pt x="0" y="669798"/>
                  </a:lnTo>
                  <a:lnTo>
                    <a:pt x="1538096" y="669798"/>
                  </a:lnTo>
                  <a:lnTo>
                    <a:pt x="1872995" y="334899"/>
                  </a:lnTo>
                  <a:lnTo>
                    <a:pt x="153809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3091" y="1215008"/>
              <a:ext cx="1873250" cy="669925"/>
            </a:xfrm>
            <a:custGeom>
              <a:avLst/>
              <a:gdLst/>
              <a:ahLst/>
              <a:cxnLst/>
              <a:rect l="l" t="t" r="r" b="b"/>
              <a:pathLst>
                <a:path w="1873250" h="669925">
                  <a:moveTo>
                    <a:pt x="0" y="0"/>
                  </a:moveTo>
                  <a:lnTo>
                    <a:pt x="1538096" y="0"/>
                  </a:lnTo>
                  <a:lnTo>
                    <a:pt x="1872995" y="334899"/>
                  </a:lnTo>
                  <a:lnTo>
                    <a:pt x="1538096" y="669798"/>
                  </a:lnTo>
                  <a:lnTo>
                    <a:pt x="0" y="669798"/>
                  </a:lnTo>
                  <a:lnTo>
                    <a:pt x="334898" y="334899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39261" y="1445005"/>
            <a:ext cx="71437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Prioritization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25746" y="1202308"/>
            <a:ext cx="1700530" cy="695325"/>
            <a:chOff x="4325746" y="1202308"/>
            <a:chExt cx="1700530" cy="695325"/>
          </a:xfrm>
        </p:grpSpPr>
        <p:sp>
          <p:nvSpPr>
            <p:cNvPr id="11" name="object 11"/>
            <p:cNvSpPr/>
            <p:nvPr/>
          </p:nvSpPr>
          <p:spPr>
            <a:xfrm>
              <a:off x="4338446" y="1215008"/>
              <a:ext cx="1675130" cy="669925"/>
            </a:xfrm>
            <a:custGeom>
              <a:avLst/>
              <a:gdLst/>
              <a:ahLst/>
              <a:cxnLst/>
              <a:rect l="l" t="t" r="r" b="b"/>
              <a:pathLst>
                <a:path w="1675129" h="669925">
                  <a:moveTo>
                    <a:pt x="1339850" y="0"/>
                  </a:moveTo>
                  <a:lnTo>
                    <a:pt x="0" y="0"/>
                  </a:lnTo>
                  <a:lnTo>
                    <a:pt x="335025" y="334899"/>
                  </a:lnTo>
                  <a:lnTo>
                    <a:pt x="0" y="669798"/>
                  </a:lnTo>
                  <a:lnTo>
                    <a:pt x="1339850" y="669798"/>
                  </a:lnTo>
                  <a:lnTo>
                    <a:pt x="1674876" y="334899"/>
                  </a:lnTo>
                  <a:lnTo>
                    <a:pt x="13398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8446" y="1215008"/>
              <a:ext cx="1675130" cy="669925"/>
            </a:xfrm>
            <a:custGeom>
              <a:avLst/>
              <a:gdLst/>
              <a:ahLst/>
              <a:cxnLst/>
              <a:rect l="l" t="t" r="r" b="b"/>
              <a:pathLst>
                <a:path w="1675129" h="669925">
                  <a:moveTo>
                    <a:pt x="0" y="0"/>
                  </a:moveTo>
                  <a:lnTo>
                    <a:pt x="1339850" y="0"/>
                  </a:lnTo>
                  <a:lnTo>
                    <a:pt x="1674876" y="334899"/>
                  </a:lnTo>
                  <a:lnTo>
                    <a:pt x="1339850" y="669798"/>
                  </a:lnTo>
                  <a:lnTo>
                    <a:pt x="0" y="669798"/>
                  </a:lnTo>
                  <a:lnTo>
                    <a:pt x="335025" y="334899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34559" y="1376425"/>
            <a:ext cx="908685" cy="31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44780" marR="5080" indent="-132715">
              <a:lnSpc>
                <a:spcPts val="1080"/>
              </a:lnSpc>
              <a:spcBef>
                <a:spcPts val="23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Creative,</a:t>
            </a:r>
            <a:r>
              <a:rPr sz="1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Logic</a:t>
            </a:r>
            <a:r>
              <a:rPr sz="1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00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Compliance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32983" y="1202308"/>
            <a:ext cx="1898650" cy="695325"/>
            <a:chOff x="5832983" y="1202308"/>
            <a:chExt cx="1898650" cy="695325"/>
          </a:xfrm>
        </p:grpSpPr>
        <p:sp>
          <p:nvSpPr>
            <p:cNvPr id="15" name="object 15"/>
            <p:cNvSpPr/>
            <p:nvPr/>
          </p:nvSpPr>
          <p:spPr>
            <a:xfrm>
              <a:off x="5845683" y="1215008"/>
              <a:ext cx="1873250" cy="669925"/>
            </a:xfrm>
            <a:custGeom>
              <a:avLst/>
              <a:gdLst/>
              <a:ahLst/>
              <a:cxnLst/>
              <a:rect l="l" t="t" r="r" b="b"/>
              <a:pathLst>
                <a:path w="1873250" h="669925">
                  <a:moveTo>
                    <a:pt x="1538096" y="0"/>
                  </a:moveTo>
                  <a:lnTo>
                    <a:pt x="0" y="0"/>
                  </a:lnTo>
                  <a:lnTo>
                    <a:pt x="334899" y="334899"/>
                  </a:lnTo>
                  <a:lnTo>
                    <a:pt x="0" y="669798"/>
                  </a:lnTo>
                  <a:lnTo>
                    <a:pt x="1538096" y="669798"/>
                  </a:lnTo>
                  <a:lnTo>
                    <a:pt x="1872995" y="334899"/>
                  </a:lnTo>
                  <a:lnTo>
                    <a:pt x="153809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5683" y="1215008"/>
              <a:ext cx="1873250" cy="669925"/>
            </a:xfrm>
            <a:custGeom>
              <a:avLst/>
              <a:gdLst/>
              <a:ahLst/>
              <a:cxnLst/>
              <a:rect l="l" t="t" r="r" b="b"/>
              <a:pathLst>
                <a:path w="1873250" h="669925">
                  <a:moveTo>
                    <a:pt x="0" y="0"/>
                  </a:moveTo>
                  <a:lnTo>
                    <a:pt x="1538096" y="0"/>
                  </a:lnTo>
                  <a:lnTo>
                    <a:pt x="1872995" y="334899"/>
                  </a:lnTo>
                  <a:lnTo>
                    <a:pt x="1538096" y="669798"/>
                  </a:lnTo>
                  <a:lnTo>
                    <a:pt x="0" y="669798"/>
                  </a:lnTo>
                  <a:lnTo>
                    <a:pt x="334899" y="334899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10959" y="1445005"/>
            <a:ext cx="7689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Requirem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nts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38339" y="1202308"/>
            <a:ext cx="2100580" cy="695325"/>
            <a:chOff x="7538339" y="1202308"/>
            <a:chExt cx="2100580" cy="695325"/>
          </a:xfrm>
        </p:grpSpPr>
        <p:sp>
          <p:nvSpPr>
            <p:cNvPr id="19" name="object 19"/>
            <p:cNvSpPr/>
            <p:nvPr/>
          </p:nvSpPr>
          <p:spPr>
            <a:xfrm>
              <a:off x="7551039" y="1215008"/>
              <a:ext cx="2075180" cy="669925"/>
            </a:xfrm>
            <a:custGeom>
              <a:avLst/>
              <a:gdLst/>
              <a:ahLst/>
              <a:cxnLst/>
              <a:rect l="l" t="t" r="r" b="b"/>
              <a:pathLst>
                <a:path w="2075179" h="669925">
                  <a:moveTo>
                    <a:pt x="1740027" y="0"/>
                  </a:moveTo>
                  <a:lnTo>
                    <a:pt x="0" y="0"/>
                  </a:lnTo>
                  <a:lnTo>
                    <a:pt x="334899" y="334899"/>
                  </a:lnTo>
                  <a:lnTo>
                    <a:pt x="0" y="669798"/>
                  </a:lnTo>
                  <a:lnTo>
                    <a:pt x="1740027" y="669798"/>
                  </a:lnTo>
                  <a:lnTo>
                    <a:pt x="2074926" y="334899"/>
                  </a:lnTo>
                  <a:lnTo>
                    <a:pt x="174002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51039" y="1215008"/>
              <a:ext cx="2075180" cy="669925"/>
            </a:xfrm>
            <a:custGeom>
              <a:avLst/>
              <a:gdLst/>
              <a:ahLst/>
              <a:cxnLst/>
              <a:rect l="l" t="t" r="r" b="b"/>
              <a:pathLst>
                <a:path w="2075179" h="669925">
                  <a:moveTo>
                    <a:pt x="0" y="0"/>
                  </a:moveTo>
                  <a:lnTo>
                    <a:pt x="1740027" y="0"/>
                  </a:lnTo>
                  <a:lnTo>
                    <a:pt x="2074926" y="334899"/>
                  </a:lnTo>
                  <a:lnTo>
                    <a:pt x="1740027" y="669798"/>
                  </a:lnTo>
                  <a:lnTo>
                    <a:pt x="0" y="669798"/>
                  </a:lnTo>
                  <a:lnTo>
                    <a:pt x="334899" y="334899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060435" y="1376425"/>
            <a:ext cx="1083945" cy="31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15265" marR="5080" indent="-203200">
              <a:lnSpc>
                <a:spcPts val="1080"/>
              </a:lnSpc>
              <a:spcBef>
                <a:spcPts val="23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Development,</a:t>
            </a:r>
            <a:r>
              <a:rPr sz="1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QA</a:t>
            </a:r>
            <a:r>
              <a:rPr sz="1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00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446386" y="1202308"/>
            <a:ext cx="1848485" cy="695325"/>
            <a:chOff x="9446386" y="1202308"/>
            <a:chExt cx="1848485" cy="695325"/>
          </a:xfrm>
        </p:grpSpPr>
        <p:sp>
          <p:nvSpPr>
            <p:cNvPr id="23" name="object 23"/>
            <p:cNvSpPr/>
            <p:nvPr/>
          </p:nvSpPr>
          <p:spPr>
            <a:xfrm>
              <a:off x="9459086" y="1215008"/>
              <a:ext cx="1823085" cy="669925"/>
            </a:xfrm>
            <a:custGeom>
              <a:avLst/>
              <a:gdLst/>
              <a:ahLst/>
              <a:cxnLst/>
              <a:rect l="l" t="t" r="r" b="b"/>
              <a:pathLst>
                <a:path w="1823084" h="669925">
                  <a:moveTo>
                    <a:pt x="1458214" y="0"/>
                  </a:moveTo>
                  <a:lnTo>
                    <a:pt x="0" y="0"/>
                  </a:lnTo>
                  <a:lnTo>
                    <a:pt x="364490" y="334899"/>
                  </a:lnTo>
                  <a:lnTo>
                    <a:pt x="0" y="669798"/>
                  </a:lnTo>
                  <a:lnTo>
                    <a:pt x="1458214" y="669798"/>
                  </a:lnTo>
                  <a:lnTo>
                    <a:pt x="1822704" y="334899"/>
                  </a:lnTo>
                  <a:lnTo>
                    <a:pt x="145821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59086" y="1215008"/>
              <a:ext cx="1823085" cy="669925"/>
            </a:xfrm>
            <a:custGeom>
              <a:avLst/>
              <a:gdLst/>
              <a:ahLst/>
              <a:cxnLst/>
              <a:rect l="l" t="t" r="r" b="b"/>
              <a:pathLst>
                <a:path w="1823084" h="669925">
                  <a:moveTo>
                    <a:pt x="0" y="0"/>
                  </a:moveTo>
                  <a:lnTo>
                    <a:pt x="1458214" y="0"/>
                  </a:lnTo>
                  <a:lnTo>
                    <a:pt x="1822704" y="334899"/>
                  </a:lnTo>
                  <a:lnTo>
                    <a:pt x="1458214" y="669798"/>
                  </a:lnTo>
                  <a:lnTo>
                    <a:pt x="0" y="669798"/>
                  </a:lnTo>
                  <a:lnTo>
                    <a:pt x="364490" y="334899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863328" y="1376425"/>
            <a:ext cx="1014730" cy="31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44475">
              <a:lnSpc>
                <a:spcPts val="1080"/>
              </a:lnSpc>
              <a:spcBef>
                <a:spcPts val="235"/>
              </a:spcBef>
            </a:pP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Results &amp; </a:t>
            </a:r>
            <a:r>
              <a:rPr sz="1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Recom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tions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9738" y="897128"/>
            <a:ext cx="18395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PLANNING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09511" y="887984"/>
            <a:ext cx="20612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INDIVIDUAL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CAMPAIGNS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788098" y="2202052"/>
          <a:ext cx="10248897" cy="24747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7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7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3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9070"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Objective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98425" marB="0" vert="vert27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 marR="8382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Develop roadmap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 </a:t>
                      </a:r>
                      <a:r>
                        <a:rPr sz="1100" spc="-2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targeted and testing </a:t>
                      </a:r>
                      <a:r>
                        <a:rPr sz="1100" spc="-29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campaign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opportunities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0180" marR="16319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Evaluate and prioritize </a:t>
                      </a:r>
                      <a:r>
                        <a:rPr sz="1100" spc="-29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campaigns across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products based upon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DTO Goals and TOS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capacity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8905" marR="121920" indent="-63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Kick off individual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campaigns, develop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creative and gain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Compliance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approval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 </a:t>
                      </a:r>
                      <a:r>
                        <a:rPr sz="1100" spc="-2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data,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logic and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creative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40665" marR="233679" indent="-63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Finalize detailed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requirements and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capture</a:t>
                      </a:r>
                      <a:r>
                        <a:rPr sz="11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approval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 </a:t>
                      </a:r>
                      <a:r>
                        <a:rPr sz="1100" spc="-2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begin</a:t>
                      </a:r>
                      <a:r>
                        <a:rPr sz="11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development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0" marR="9398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Complete</a:t>
                      </a:r>
                      <a:r>
                        <a:rPr sz="11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development, </a:t>
                      </a:r>
                      <a:r>
                        <a:rPr sz="1100" spc="-2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testing and sign off of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campaign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66370" marR="15875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Launch campaign,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conduct post launch </a:t>
                      </a:r>
                      <a:r>
                        <a:rPr sz="1100" spc="-29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validation and share </a:t>
                      </a:r>
                      <a:r>
                        <a:rPr sz="1100" spc="-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campaign</a:t>
                      </a:r>
                      <a:r>
                        <a:rPr sz="11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reporting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651">
                <a:tc>
                  <a:txBody>
                    <a:bodyPr/>
                    <a:lstStyle/>
                    <a:p>
                      <a:pPr marL="139065" marR="133350" indent="252729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Key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Stakeholder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14604" marB="0" vert="vert27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30175" marR="12382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Line,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UX, </a:t>
                      </a:r>
                      <a:r>
                        <a:rPr sz="1100" spc="-2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Omni Sales, Dev,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Marketing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1905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UX,</a:t>
                      </a:r>
                      <a:r>
                        <a:rPr sz="11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97865" marR="99695" indent="-349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Line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Omni </a:t>
                      </a:r>
                      <a:r>
                        <a:rPr sz="1100" spc="-2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Sales,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UX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01650" marR="172085" indent="-3225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Line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Omni </a:t>
                      </a:r>
                      <a:r>
                        <a:rPr sz="1100" spc="-2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Sales,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01650" marR="171450" indent="-3225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Line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Omni </a:t>
                      </a:r>
                      <a:r>
                        <a:rPr sz="1100" spc="-2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Sales,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31165" marR="146685" indent="-276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Dev, Business Line / </a:t>
                      </a:r>
                      <a:r>
                        <a:rPr sz="1100" spc="-29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Omni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Sales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9" name="object 29"/>
          <p:cNvGrpSpPr/>
          <p:nvPr/>
        </p:nvGrpSpPr>
        <p:grpSpPr>
          <a:xfrm>
            <a:off x="745236" y="5319521"/>
            <a:ext cx="10274300" cy="830580"/>
            <a:chOff x="745236" y="5319521"/>
            <a:chExt cx="10274300" cy="830580"/>
          </a:xfrm>
        </p:grpSpPr>
        <p:sp>
          <p:nvSpPr>
            <p:cNvPr id="30" name="object 30"/>
            <p:cNvSpPr/>
            <p:nvPr/>
          </p:nvSpPr>
          <p:spPr>
            <a:xfrm>
              <a:off x="757809" y="5332094"/>
              <a:ext cx="10248900" cy="805815"/>
            </a:xfrm>
            <a:custGeom>
              <a:avLst/>
              <a:gdLst/>
              <a:ahLst/>
              <a:cxnLst/>
              <a:rect l="l" t="t" r="r" b="b"/>
              <a:pathLst>
                <a:path w="10248900" h="805814">
                  <a:moveTo>
                    <a:pt x="9846183" y="0"/>
                  </a:moveTo>
                  <a:lnTo>
                    <a:pt x="0" y="0"/>
                  </a:lnTo>
                  <a:lnTo>
                    <a:pt x="402716" y="402716"/>
                  </a:lnTo>
                  <a:lnTo>
                    <a:pt x="0" y="805433"/>
                  </a:lnTo>
                  <a:lnTo>
                    <a:pt x="9846183" y="805433"/>
                  </a:lnTo>
                  <a:lnTo>
                    <a:pt x="10248900" y="402716"/>
                  </a:lnTo>
                  <a:lnTo>
                    <a:pt x="9846183" y="0"/>
                  </a:lnTo>
                  <a:close/>
                </a:path>
              </a:pathLst>
            </a:custGeom>
            <a:solidFill>
              <a:srgbClr val="C4D5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7809" y="5332094"/>
              <a:ext cx="10248900" cy="805815"/>
            </a:xfrm>
            <a:custGeom>
              <a:avLst/>
              <a:gdLst/>
              <a:ahLst/>
              <a:cxnLst/>
              <a:rect l="l" t="t" r="r" b="b"/>
              <a:pathLst>
                <a:path w="10248900" h="805814">
                  <a:moveTo>
                    <a:pt x="0" y="0"/>
                  </a:moveTo>
                  <a:lnTo>
                    <a:pt x="9846183" y="0"/>
                  </a:lnTo>
                  <a:lnTo>
                    <a:pt x="10248900" y="402716"/>
                  </a:lnTo>
                  <a:lnTo>
                    <a:pt x="9846183" y="805433"/>
                  </a:lnTo>
                  <a:lnTo>
                    <a:pt x="0" y="805433"/>
                  </a:lnTo>
                  <a:lnTo>
                    <a:pt x="402716" y="402716"/>
                  </a:lnTo>
                  <a:lnTo>
                    <a:pt x="0" y="0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157986" y="5538978"/>
            <a:ext cx="9566275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060575" marR="5080" indent="-204851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latin typeface="Calibri"/>
                <a:cs typeface="Calibri"/>
              </a:rPr>
              <a:t>Analysis: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Review,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gather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analyze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dirty="0">
                <a:latin typeface="Calibri"/>
                <a:cs typeface="Calibri"/>
              </a:rPr>
              <a:t> multiple</a:t>
            </a:r>
            <a:r>
              <a:rPr sz="1200" spc="-5" dirty="0">
                <a:latin typeface="Calibri"/>
                <a:cs typeface="Calibri"/>
              </a:rPr>
              <a:t> sources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inform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future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product roadmaps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" dirty="0">
                <a:latin typeface="Calibri"/>
                <a:cs typeface="Calibri"/>
              </a:rPr>
              <a:t> campaigns.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Insights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gathered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through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multiple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inputs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sources.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analysis </a:t>
            </a:r>
            <a:r>
              <a:rPr sz="1200" spc="-10" dirty="0">
                <a:latin typeface="Calibri"/>
                <a:cs typeface="Calibri"/>
              </a:rPr>
              <a:t>may</a:t>
            </a:r>
            <a:r>
              <a:rPr sz="1200" dirty="0">
                <a:latin typeface="Calibri"/>
                <a:cs typeface="Calibri"/>
              </a:rPr>
              <a:t> also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 </a:t>
            </a:r>
            <a:r>
              <a:rPr sz="1200" spc="-10" dirty="0">
                <a:latin typeface="Calibri"/>
                <a:cs typeface="Calibri"/>
              </a:rPr>
              <a:t>requested from</a:t>
            </a:r>
            <a:r>
              <a:rPr sz="1200" dirty="0">
                <a:latin typeface="Calibri"/>
                <a:cs typeface="Calibri"/>
              </a:rPr>
              <a:t> Analytics </a:t>
            </a:r>
            <a:r>
              <a:rPr sz="1200" spc="-5" dirty="0">
                <a:latin typeface="Calibri"/>
                <a:cs typeface="Calibri"/>
              </a:rPr>
              <a:t>team.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3512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Establish</a:t>
            </a:r>
            <a:r>
              <a:rPr sz="2400" spc="-20" dirty="0"/>
              <a:t> </a:t>
            </a:r>
            <a:r>
              <a:rPr sz="2400" dirty="0"/>
              <a:t>&amp;</a:t>
            </a:r>
            <a:r>
              <a:rPr sz="2400" spc="-15" dirty="0"/>
              <a:t> </a:t>
            </a:r>
            <a:r>
              <a:rPr sz="2400" spc="-20" dirty="0"/>
              <a:t>Refine</a:t>
            </a:r>
            <a:r>
              <a:rPr sz="2400" spc="-30" dirty="0"/>
              <a:t> </a:t>
            </a:r>
            <a:r>
              <a:rPr sz="2400" spc="-20" dirty="0"/>
              <a:t>Workflow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5664" y="5805678"/>
            <a:ext cx="1724660" cy="582930"/>
          </a:xfrm>
          <a:custGeom>
            <a:avLst/>
            <a:gdLst/>
            <a:ahLst/>
            <a:cxnLst/>
            <a:rect l="l" t="t" r="r" b="b"/>
            <a:pathLst>
              <a:path w="1724659" h="582929">
                <a:moveTo>
                  <a:pt x="1432940" y="0"/>
                </a:moveTo>
                <a:lnTo>
                  <a:pt x="0" y="0"/>
                </a:lnTo>
                <a:lnTo>
                  <a:pt x="0" y="582930"/>
                </a:lnTo>
                <a:lnTo>
                  <a:pt x="1432940" y="582930"/>
                </a:lnTo>
                <a:lnTo>
                  <a:pt x="1724406" y="291465"/>
                </a:lnTo>
                <a:lnTo>
                  <a:pt x="1432940" y="0"/>
                </a:lnTo>
                <a:close/>
              </a:path>
            </a:pathLst>
          </a:custGeom>
          <a:solidFill>
            <a:srgbClr val="613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26097" y="5824982"/>
            <a:ext cx="1318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Personalized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Emails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Based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Membership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Tier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068" y="1179702"/>
            <a:ext cx="11745595" cy="5217160"/>
            <a:chOff x="163068" y="1179702"/>
            <a:chExt cx="11745595" cy="5217160"/>
          </a:xfrm>
        </p:grpSpPr>
        <p:sp>
          <p:nvSpPr>
            <p:cNvPr id="5" name="object 5"/>
            <p:cNvSpPr/>
            <p:nvPr/>
          </p:nvSpPr>
          <p:spPr>
            <a:xfrm>
              <a:off x="2175382" y="1182877"/>
              <a:ext cx="9723755" cy="5210810"/>
            </a:xfrm>
            <a:custGeom>
              <a:avLst/>
              <a:gdLst/>
              <a:ahLst/>
              <a:cxnLst/>
              <a:rect l="l" t="t" r="r" b="b"/>
              <a:pathLst>
                <a:path w="9723755" h="5210810">
                  <a:moveTo>
                    <a:pt x="607694" y="0"/>
                  </a:moveTo>
                  <a:lnTo>
                    <a:pt x="607694" y="5210289"/>
                  </a:lnTo>
                </a:path>
                <a:path w="9723755" h="5210810">
                  <a:moveTo>
                    <a:pt x="1215517" y="0"/>
                  </a:moveTo>
                  <a:lnTo>
                    <a:pt x="1215517" y="5210289"/>
                  </a:lnTo>
                </a:path>
                <a:path w="9723755" h="5210810">
                  <a:moveTo>
                    <a:pt x="1823212" y="0"/>
                  </a:moveTo>
                  <a:lnTo>
                    <a:pt x="1823212" y="5210289"/>
                  </a:lnTo>
                </a:path>
                <a:path w="9723755" h="5210810">
                  <a:moveTo>
                    <a:pt x="2430907" y="0"/>
                  </a:moveTo>
                  <a:lnTo>
                    <a:pt x="2430907" y="5210289"/>
                  </a:lnTo>
                </a:path>
                <a:path w="9723755" h="5210810">
                  <a:moveTo>
                    <a:pt x="3038729" y="0"/>
                  </a:moveTo>
                  <a:lnTo>
                    <a:pt x="3038729" y="5210289"/>
                  </a:lnTo>
                </a:path>
                <a:path w="9723755" h="5210810">
                  <a:moveTo>
                    <a:pt x="3646424" y="0"/>
                  </a:moveTo>
                  <a:lnTo>
                    <a:pt x="3646424" y="5210289"/>
                  </a:lnTo>
                </a:path>
                <a:path w="9723755" h="5210810">
                  <a:moveTo>
                    <a:pt x="4254119" y="0"/>
                  </a:moveTo>
                  <a:lnTo>
                    <a:pt x="4254119" y="5210289"/>
                  </a:lnTo>
                </a:path>
                <a:path w="9723755" h="5210810">
                  <a:moveTo>
                    <a:pt x="4861941" y="0"/>
                  </a:moveTo>
                  <a:lnTo>
                    <a:pt x="4861941" y="5210289"/>
                  </a:lnTo>
                </a:path>
                <a:path w="9723755" h="5210810">
                  <a:moveTo>
                    <a:pt x="5469636" y="0"/>
                  </a:moveTo>
                  <a:lnTo>
                    <a:pt x="5469636" y="5210289"/>
                  </a:lnTo>
                </a:path>
                <a:path w="9723755" h="5210810">
                  <a:moveTo>
                    <a:pt x="6077331" y="0"/>
                  </a:moveTo>
                  <a:lnTo>
                    <a:pt x="6077331" y="5210289"/>
                  </a:lnTo>
                </a:path>
                <a:path w="9723755" h="5210810">
                  <a:moveTo>
                    <a:pt x="6685026" y="0"/>
                  </a:moveTo>
                  <a:lnTo>
                    <a:pt x="6685026" y="5210289"/>
                  </a:lnTo>
                </a:path>
                <a:path w="9723755" h="5210810">
                  <a:moveTo>
                    <a:pt x="7292848" y="0"/>
                  </a:moveTo>
                  <a:lnTo>
                    <a:pt x="7292848" y="5210289"/>
                  </a:lnTo>
                </a:path>
                <a:path w="9723755" h="5210810">
                  <a:moveTo>
                    <a:pt x="7900543" y="0"/>
                  </a:moveTo>
                  <a:lnTo>
                    <a:pt x="7900543" y="5210289"/>
                  </a:lnTo>
                </a:path>
                <a:path w="9723755" h="5210810">
                  <a:moveTo>
                    <a:pt x="8508238" y="0"/>
                  </a:moveTo>
                  <a:lnTo>
                    <a:pt x="8508238" y="5210289"/>
                  </a:lnTo>
                </a:path>
                <a:path w="9723755" h="5210810">
                  <a:moveTo>
                    <a:pt x="9116060" y="0"/>
                  </a:moveTo>
                  <a:lnTo>
                    <a:pt x="9116060" y="5210289"/>
                  </a:lnTo>
                </a:path>
                <a:path w="9723755" h="5210810">
                  <a:moveTo>
                    <a:pt x="0" y="0"/>
                  </a:moveTo>
                  <a:lnTo>
                    <a:pt x="0" y="5210289"/>
                  </a:lnTo>
                </a:path>
                <a:path w="9723755" h="5210810">
                  <a:moveTo>
                    <a:pt x="9723755" y="0"/>
                  </a:moveTo>
                  <a:lnTo>
                    <a:pt x="9723755" y="5210289"/>
                  </a:lnTo>
                </a:path>
              </a:pathLst>
            </a:custGeom>
            <a:ln w="6350">
              <a:solidFill>
                <a:srgbClr val="6B73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72207" y="6386817"/>
              <a:ext cx="9730105" cy="0"/>
            </a:xfrm>
            <a:custGeom>
              <a:avLst/>
              <a:gdLst/>
              <a:ahLst/>
              <a:cxnLst/>
              <a:rect l="l" t="t" r="r" b="b"/>
              <a:pathLst>
                <a:path w="9730105">
                  <a:moveTo>
                    <a:pt x="0" y="0"/>
                  </a:moveTo>
                  <a:lnTo>
                    <a:pt x="973010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068" y="2561844"/>
              <a:ext cx="1066800" cy="3152775"/>
            </a:xfrm>
            <a:custGeom>
              <a:avLst/>
              <a:gdLst/>
              <a:ahLst/>
              <a:cxnLst/>
              <a:rect l="l" t="t" r="r" b="b"/>
              <a:pathLst>
                <a:path w="1066800" h="3152775">
                  <a:moveTo>
                    <a:pt x="1066800" y="0"/>
                  </a:moveTo>
                  <a:lnTo>
                    <a:pt x="0" y="0"/>
                  </a:lnTo>
                  <a:lnTo>
                    <a:pt x="0" y="3152393"/>
                  </a:lnTo>
                  <a:lnTo>
                    <a:pt x="1066800" y="3152393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2993" y="3841495"/>
            <a:ext cx="78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MARKETI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 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EXECUTION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&amp;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4310" y="1223772"/>
            <a:ext cx="1950085" cy="1228725"/>
          </a:xfrm>
          <a:custGeom>
            <a:avLst/>
            <a:gdLst/>
            <a:ahLst/>
            <a:cxnLst/>
            <a:rect l="l" t="t" r="r" b="b"/>
            <a:pathLst>
              <a:path w="1950085" h="1228725">
                <a:moveTo>
                  <a:pt x="1949958" y="0"/>
                </a:moveTo>
                <a:lnTo>
                  <a:pt x="0" y="0"/>
                </a:lnTo>
                <a:lnTo>
                  <a:pt x="0" y="1228343"/>
                </a:lnTo>
                <a:lnTo>
                  <a:pt x="1949958" y="1228343"/>
                </a:lnTo>
                <a:lnTo>
                  <a:pt x="194995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4743" y="1632711"/>
            <a:ext cx="643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DIGITAL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44" y="1687702"/>
            <a:ext cx="361950" cy="311150"/>
            <a:chOff x="4444" y="1687702"/>
            <a:chExt cx="361950" cy="311150"/>
          </a:xfrm>
        </p:grpSpPr>
        <p:sp>
          <p:nvSpPr>
            <p:cNvPr id="12" name="object 12"/>
            <p:cNvSpPr/>
            <p:nvPr/>
          </p:nvSpPr>
          <p:spPr>
            <a:xfrm>
              <a:off x="17144" y="1700402"/>
              <a:ext cx="336550" cy="285750"/>
            </a:xfrm>
            <a:custGeom>
              <a:avLst/>
              <a:gdLst/>
              <a:ahLst/>
              <a:cxnLst/>
              <a:rect l="l" t="t" r="r" b="b"/>
              <a:pathLst>
                <a:path w="336550" h="285750">
                  <a:moveTo>
                    <a:pt x="168021" y="0"/>
                  </a:moveTo>
                  <a:lnTo>
                    <a:pt x="114913" y="7287"/>
                  </a:lnTo>
                  <a:lnTo>
                    <a:pt x="68790" y="27578"/>
                  </a:lnTo>
                  <a:lnTo>
                    <a:pt x="32418" y="58512"/>
                  </a:lnTo>
                  <a:lnTo>
                    <a:pt x="8565" y="97731"/>
                  </a:lnTo>
                  <a:lnTo>
                    <a:pt x="0" y="142875"/>
                  </a:lnTo>
                  <a:lnTo>
                    <a:pt x="8565" y="188018"/>
                  </a:lnTo>
                  <a:lnTo>
                    <a:pt x="32418" y="227237"/>
                  </a:lnTo>
                  <a:lnTo>
                    <a:pt x="68790" y="258171"/>
                  </a:lnTo>
                  <a:lnTo>
                    <a:pt x="114913" y="278462"/>
                  </a:lnTo>
                  <a:lnTo>
                    <a:pt x="168021" y="285750"/>
                  </a:lnTo>
                  <a:lnTo>
                    <a:pt x="221129" y="278462"/>
                  </a:lnTo>
                  <a:lnTo>
                    <a:pt x="267253" y="258171"/>
                  </a:lnTo>
                  <a:lnTo>
                    <a:pt x="303624" y="227237"/>
                  </a:lnTo>
                  <a:lnTo>
                    <a:pt x="327476" y="188018"/>
                  </a:lnTo>
                  <a:lnTo>
                    <a:pt x="336041" y="142875"/>
                  </a:lnTo>
                  <a:lnTo>
                    <a:pt x="327476" y="97731"/>
                  </a:lnTo>
                  <a:lnTo>
                    <a:pt x="303624" y="58512"/>
                  </a:lnTo>
                  <a:lnTo>
                    <a:pt x="267253" y="27578"/>
                  </a:lnTo>
                  <a:lnTo>
                    <a:pt x="221129" y="7287"/>
                  </a:lnTo>
                  <a:lnTo>
                    <a:pt x="16802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44" y="1700402"/>
              <a:ext cx="336550" cy="285750"/>
            </a:xfrm>
            <a:custGeom>
              <a:avLst/>
              <a:gdLst/>
              <a:ahLst/>
              <a:cxnLst/>
              <a:rect l="l" t="t" r="r" b="b"/>
              <a:pathLst>
                <a:path w="336550" h="285750">
                  <a:moveTo>
                    <a:pt x="0" y="142875"/>
                  </a:moveTo>
                  <a:lnTo>
                    <a:pt x="8565" y="97731"/>
                  </a:lnTo>
                  <a:lnTo>
                    <a:pt x="32418" y="58512"/>
                  </a:lnTo>
                  <a:lnTo>
                    <a:pt x="68790" y="27578"/>
                  </a:lnTo>
                  <a:lnTo>
                    <a:pt x="114913" y="7287"/>
                  </a:lnTo>
                  <a:lnTo>
                    <a:pt x="168021" y="0"/>
                  </a:lnTo>
                  <a:lnTo>
                    <a:pt x="221129" y="7287"/>
                  </a:lnTo>
                  <a:lnTo>
                    <a:pt x="267253" y="27578"/>
                  </a:lnTo>
                  <a:lnTo>
                    <a:pt x="303624" y="58512"/>
                  </a:lnTo>
                  <a:lnTo>
                    <a:pt x="327476" y="97731"/>
                  </a:lnTo>
                  <a:lnTo>
                    <a:pt x="336041" y="142875"/>
                  </a:lnTo>
                  <a:lnTo>
                    <a:pt x="327476" y="188018"/>
                  </a:lnTo>
                  <a:lnTo>
                    <a:pt x="303624" y="227237"/>
                  </a:lnTo>
                  <a:lnTo>
                    <a:pt x="267253" y="258171"/>
                  </a:lnTo>
                  <a:lnTo>
                    <a:pt x="221129" y="278462"/>
                  </a:lnTo>
                  <a:lnTo>
                    <a:pt x="168021" y="285750"/>
                  </a:lnTo>
                  <a:lnTo>
                    <a:pt x="114913" y="278462"/>
                  </a:lnTo>
                  <a:lnTo>
                    <a:pt x="68790" y="258171"/>
                  </a:lnTo>
                  <a:lnTo>
                    <a:pt x="32418" y="227237"/>
                  </a:lnTo>
                  <a:lnTo>
                    <a:pt x="8565" y="188018"/>
                  </a:lnTo>
                  <a:lnTo>
                    <a:pt x="0" y="142875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7000" y="1712468"/>
            <a:ext cx="115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-12700" y="4168013"/>
            <a:ext cx="320675" cy="312420"/>
            <a:chOff x="-12700" y="4168013"/>
            <a:chExt cx="320675" cy="312420"/>
          </a:xfrm>
        </p:grpSpPr>
        <p:sp>
          <p:nvSpPr>
            <p:cNvPr id="16" name="object 16"/>
            <p:cNvSpPr/>
            <p:nvPr/>
          </p:nvSpPr>
          <p:spPr>
            <a:xfrm>
              <a:off x="0" y="4180713"/>
              <a:ext cx="295275" cy="287020"/>
            </a:xfrm>
            <a:custGeom>
              <a:avLst/>
              <a:gdLst/>
              <a:ahLst/>
              <a:cxnLst/>
              <a:rect l="l" t="t" r="r" b="b"/>
              <a:pathLst>
                <a:path w="295275" h="287020">
                  <a:moveTo>
                    <a:pt x="126873" y="0"/>
                  </a:moveTo>
                  <a:lnTo>
                    <a:pt x="73644" y="7303"/>
                  </a:lnTo>
                  <a:lnTo>
                    <a:pt x="27416" y="27639"/>
                  </a:lnTo>
                  <a:lnTo>
                    <a:pt x="0" y="50961"/>
                  </a:lnTo>
                  <a:lnTo>
                    <a:pt x="0" y="235550"/>
                  </a:lnTo>
                  <a:lnTo>
                    <a:pt x="27416" y="258872"/>
                  </a:lnTo>
                  <a:lnTo>
                    <a:pt x="73644" y="279208"/>
                  </a:lnTo>
                  <a:lnTo>
                    <a:pt x="126873" y="286512"/>
                  </a:lnTo>
                  <a:lnTo>
                    <a:pt x="180099" y="279208"/>
                  </a:lnTo>
                  <a:lnTo>
                    <a:pt x="226327" y="258872"/>
                  </a:lnTo>
                  <a:lnTo>
                    <a:pt x="262782" y="227862"/>
                  </a:lnTo>
                  <a:lnTo>
                    <a:pt x="286689" y="188537"/>
                  </a:lnTo>
                  <a:lnTo>
                    <a:pt x="295275" y="143256"/>
                  </a:lnTo>
                  <a:lnTo>
                    <a:pt x="286689" y="97974"/>
                  </a:lnTo>
                  <a:lnTo>
                    <a:pt x="262782" y="58649"/>
                  </a:lnTo>
                  <a:lnTo>
                    <a:pt x="226327" y="27639"/>
                  </a:lnTo>
                  <a:lnTo>
                    <a:pt x="180099" y="7303"/>
                  </a:lnTo>
                  <a:lnTo>
                    <a:pt x="126873" y="0"/>
                  </a:lnTo>
                  <a:close/>
                </a:path>
              </a:pathLst>
            </a:custGeom>
            <a:solidFill>
              <a:srgbClr val="B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4180713"/>
              <a:ext cx="295275" cy="287020"/>
            </a:xfrm>
            <a:custGeom>
              <a:avLst/>
              <a:gdLst/>
              <a:ahLst/>
              <a:cxnLst/>
              <a:rect l="l" t="t" r="r" b="b"/>
              <a:pathLst>
                <a:path w="295275" h="287020">
                  <a:moveTo>
                    <a:pt x="0" y="50961"/>
                  </a:moveTo>
                  <a:lnTo>
                    <a:pt x="27416" y="27639"/>
                  </a:lnTo>
                  <a:lnTo>
                    <a:pt x="73644" y="7303"/>
                  </a:lnTo>
                  <a:lnTo>
                    <a:pt x="126873" y="0"/>
                  </a:lnTo>
                  <a:lnTo>
                    <a:pt x="180099" y="7303"/>
                  </a:lnTo>
                  <a:lnTo>
                    <a:pt x="226327" y="27639"/>
                  </a:lnTo>
                  <a:lnTo>
                    <a:pt x="262782" y="58649"/>
                  </a:lnTo>
                  <a:lnTo>
                    <a:pt x="286689" y="97974"/>
                  </a:lnTo>
                  <a:lnTo>
                    <a:pt x="295275" y="143256"/>
                  </a:lnTo>
                  <a:lnTo>
                    <a:pt x="286689" y="188537"/>
                  </a:lnTo>
                  <a:lnTo>
                    <a:pt x="262782" y="227862"/>
                  </a:lnTo>
                  <a:lnTo>
                    <a:pt x="226327" y="258872"/>
                  </a:lnTo>
                  <a:lnTo>
                    <a:pt x="180099" y="279208"/>
                  </a:lnTo>
                  <a:lnTo>
                    <a:pt x="126873" y="286512"/>
                  </a:lnTo>
                  <a:lnTo>
                    <a:pt x="73644" y="279208"/>
                  </a:lnTo>
                  <a:lnTo>
                    <a:pt x="27416" y="258872"/>
                  </a:lnTo>
                  <a:lnTo>
                    <a:pt x="0" y="235550"/>
                  </a:lnTo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326" y="4193032"/>
            <a:ext cx="115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4310" y="5817870"/>
            <a:ext cx="1938020" cy="590550"/>
          </a:xfrm>
          <a:custGeom>
            <a:avLst/>
            <a:gdLst/>
            <a:ahLst/>
            <a:cxnLst/>
            <a:rect l="l" t="t" r="r" b="b"/>
            <a:pathLst>
              <a:path w="1938020" h="590550">
                <a:moveTo>
                  <a:pt x="1937766" y="0"/>
                </a:moveTo>
                <a:lnTo>
                  <a:pt x="0" y="0"/>
                </a:lnTo>
                <a:lnTo>
                  <a:pt x="0" y="590549"/>
                </a:lnTo>
                <a:lnTo>
                  <a:pt x="1937766" y="590549"/>
                </a:lnTo>
                <a:lnTo>
                  <a:pt x="1937766" y="0"/>
                </a:lnTo>
                <a:close/>
              </a:path>
            </a:pathLst>
          </a:custGeom>
          <a:solidFill>
            <a:srgbClr val="613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4743" y="5999479"/>
            <a:ext cx="1335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Capabilities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VRI’s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-14604" y="5990716"/>
            <a:ext cx="361950" cy="311150"/>
            <a:chOff x="-14604" y="5990716"/>
            <a:chExt cx="361950" cy="311150"/>
          </a:xfrm>
        </p:grpSpPr>
        <p:sp>
          <p:nvSpPr>
            <p:cNvPr id="22" name="object 22"/>
            <p:cNvSpPr/>
            <p:nvPr/>
          </p:nvSpPr>
          <p:spPr>
            <a:xfrm>
              <a:off x="-1904" y="6003416"/>
              <a:ext cx="336550" cy="285750"/>
            </a:xfrm>
            <a:custGeom>
              <a:avLst/>
              <a:gdLst/>
              <a:ahLst/>
              <a:cxnLst/>
              <a:rect l="l" t="t" r="r" b="b"/>
              <a:pathLst>
                <a:path w="336550" h="285750">
                  <a:moveTo>
                    <a:pt x="168021" y="0"/>
                  </a:moveTo>
                  <a:lnTo>
                    <a:pt x="114913" y="7284"/>
                  </a:lnTo>
                  <a:lnTo>
                    <a:pt x="68790" y="27567"/>
                  </a:lnTo>
                  <a:lnTo>
                    <a:pt x="32418" y="58495"/>
                  </a:lnTo>
                  <a:lnTo>
                    <a:pt x="8565" y="97716"/>
                  </a:lnTo>
                  <a:lnTo>
                    <a:pt x="0" y="142875"/>
                  </a:lnTo>
                  <a:lnTo>
                    <a:pt x="8565" y="188033"/>
                  </a:lnTo>
                  <a:lnTo>
                    <a:pt x="32418" y="227254"/>
                  </a:lnTo>
                  <a:lnTo>
                    <a:pt x="68790" y="258182"/>
                  </a:lnTo>
                  <a:lnTo>
                    <a:pt x="114913" y="278465"/>
                  </a:lnTo>
                  <a:lnTo>
                    <a:pt x="168021" y="285750"/>
                  </a:lnTo>
                  <a:lnTo>
                    <a:pt x="221129" y="278465"/>
                  </a:lnTo>
                  <a:lnTo>
                    <a:pt x="267253" y="258182"/>
                  </a:lnTo>
                  <a:lnTo>
                    <a:pt x="303624" y="227254"/>
                  </a:lnTo>
                  <a:lnTo>
                    <a:pt x="327476" y="188033"/>
                  </a:lnTo>
                  <a:lnTo>
                    <a:pt x="336041" y="142875"/>
                  </a:lnTo>
                  <a:lnTo>
                    <a:pt x="327476" y="97716"/>
                  </a:lnTo>
                  <a:lnTo>
                    <a:pt x="303624" y="58495"/>
                  </a:lnTo>
                  <a:lnTo>
                    <a:pt x="267253" y="27567"/>
                  </a:lnTo>
                  <a:lnTo>
                    <a:pt x="221129" y="7284"/>
                  </a:lnTo>
                  <a:lnTo>
                    <a:pt x="168021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-1904" y="6003416"/>
              <a:ext cx="336550" cy="285750"/>
            </a:xfrm>
            <a:custGeom>
              <a:avLst/>
              <a:gdLst/>
              <a:ahLst/>
              <a:cxnLst/>
              <a:rect l="l" t="t" r="r" b="b"/>
              <a:pathLst>
                <a:path w="336550" h="285750">
                  <a:moveTo>
                    <a:pt x="0" y="142875"/>
                  </a:moveTo>
                  <a:lnTo>
                    <a:pt x="8565" y="97716"/>
                  </a:lnTo>
                  <a:lnTo>
                    <a:pt x="32418" y="58495"/>
                  </a:lnTo>
                  <a:lnTo>
                    <a:pt x="68790" y="27567"/>
                  </a:lnTo>
                  <a:lnTo>
                    <a:pt x="114913" y="7284"/>
                  </a:lnTo>
                  <a:lnTo>
                    <a:pt x="168021" y="0"/>
                  </a:lnTo>
                  <a:lnTo>
                    <a:pt x="221129" y="7284"/>
                  </a:lnTo>
                  <a:lnTo>
                    <a:pt x="267253" y="27567"/>
                  </a:lnTo>
                  <a:lnTo>
                    <a:pt x="303624" y="58495"/>
                  </a:lnTo>
                  <a:lnTo>
                    <a:pt x="327476" y="97716"/>
                  </a:lnTo>
                  <a:lnTo>
                    <a:pt x="336041" y="142875"/>
                  </a:lnTo>
                  <a:lnTo>
                    <a:pt x="327476" y="188033"/>
                  </a:lnTo>
                  <a:lnTo>
                    <a:pt x="303624" y="227254"/>
                  </a:lnTo>
                  <a:lnTo>
                    <a:pt x="267253" y="258182"/>
                  </a:lnTo>
                  <a:lnTo>
                    <a:pt x="221129" y="278465"/>
                  </a:lnTo>
                  <a:lnTo>
                    <a:pt x="168021" y="285750"/>
                  </a:lnTo>
                  <a:lnTo>
                    <a:pt x="114913" y="278465"/>
                  </a:lnTo>
                  <a:lnTo>
                    <a:pt x="68790" y="258182"/>
                  </a:lnTo>
                  <a:lnTo>
                    <a:pt x="32418" y="227254"/>
                  </a:lnTo>
                  <a:lnTo>
                    <a:pt x="8565" y="188033"/>
                  </a:lnTo>
                  <a:lnTo>
                    <a:pt x="0" y="142875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7950" y="6015482"/>
            <a:ext cx="115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49423" y="1228344"/>
            <a:ext cx="1372870" cy="304800"/>
          </a:xfrm>
          <a:custGeom>
            <a:avLst/>
            <a:gdLst/>
            <a:ahLst/>
            <a:cxnLst/>
            <a:rect l="l" t="t" r="r" b="b"/>
            <a:pathLst>
              <a:path w="1372870" h="304800">
                <a:moveTo>
                  <a:pt x="1306576" y="0"/>
                </a:moveTo>
                <a:lnTo>
                  <a:pt x="0" y="0"/>
                </a:lnTo>
                <a:lnTo>
                  <a:pt x="0" y="304800"/>
                </a:lnTo>
                <a:lnTo>
                  <a:pt x="1306576" y="304800"/>
                </a:lnTo>
                <a:lnTo>
                  <a:pt x="1372362" y="152400"/>
                </a:lnTo>
                <a:lnTo>
                  <a:pt x="13065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282444" y="1223264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Maturity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Assessment,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ga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niz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Readiness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03241" y="2792729"/>
            <a:ext cx="887730" cy="843915"/>
          </a:xfrm>
          <a:custGeom>
            <a:avLst/>
            <a:gdLst/>
            <a:ahLst/>
            <a:cxnLst/>
            <a:rect l="l" t="t" r="r" b="b"/>
            <a:pathLst>
              <a:path w="887729" h="843914">
                <a:moveTo>
                  <a:pt x="705738" y="0"/>
                </a:moveTo>
                <a:lnTo>
                  <a:pt x="0" y="0"/>
                </a:lnTo>
                <a:lnTo>
                  <a:pt x="0" y="843534"/>
                </a:lnTo>
                <a:lnTo>
                  <a:pt x="705738" y="843534"/>
                </a:lnTo>
                <a:lnTo>
                  <a:pt x="887730" y="421767"/>
                </a:lnTo>
                <a:lnTo>
                  <a:pt x="705738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636515" y="2919984"/>
            <a:ext cx="71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Membership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er,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stomer 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Attributes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7514" y="1508760"/>
            <a:ext cx="6036310" cy="388620"/>
          </a:xfrm>
          <a:custGeom>
            <a:avLst/>
            <a:gdLst/>
            <a:ahLst/>
            <a:cxnLst/>
            <a:rect l="l" t="t" r="r" b="b"/>
            <a:pathLst>
              <a:path w="6036309" h="388619">
                <a:moveTo>
                  <a:pt x="5951982" y="0"/>
                </a:moveTo>
                <a:lnTo>
                  <a:pt x="0" y="0"/>
                </a:lnTo>
                <a:lnTo>
                  <a:pt x="0" y="388619"/>
                </a:lnTo>
                <a:lnTo>
                  <a:pt x="5951982" y="388619"/>
                </a:lnTo>
                <a:lnTo>
                  <a:pt x="6035802" y="194310"/>
                </a:lnTo>
                <a:lnTo>
                  <a:pt x="595198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051041" y="1614423"/>
            <a:ext cx="20567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Strategy,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Iterative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63261" y="1234439"/>
            <a:ext cx="1320165" cy="308610"/>
          </a:xfrm>
          <a:custGeom>
            <a:avLst/>
            <a:gdLst/>
            <a:ahLst/>
            <a:cxnLst/>
            <a:rect l="l" t="t" r="r" b="b"/>
            <a:pathLst>
              <a:path w="1320164" h="308609">
                <a:moveTo>
                  <a:pt x="1253236" y="0"/>
                </a:moveTo>
                <a:lnTo>
                  <a:pt x="0" y="0"/>
                </a:lnTo>
                <a:lnTo>
                  <a:pt x="0" y="308610"/>
                </a:lnTo>
                <a:lnTo>
                  <a:pt x="1253236" y="308610"/>
                </a:lnTo>
                <a:lnTo>
                  <a:pt x="1319784" y="154305"/>
                </a:lnTo>
                <a:lnTo>
                  <a:pt x="125323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796282" y="1231391"/>
            <a:ext cx="9950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Ecosystem: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Partners, </a:t>
            </a:r>
            <a:r>
              <a:rPr sz="900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Agencies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25106" y="4107941"/>
            <a:ext cx="1021080" cy="897255"/>
          </a:xfrm>
          <a:custGeom>
            <a:avLst/>
            <a:gdLst/>
            <a:ahLst/>
            <a:cxnLst/>
            <a:rect l="l" t="t" r="r" b="b"/>
            <a:pathLst>
              <a:path w="1021079" h="897254">
                <a:moveTo>
                  <a:pt x="694309" y="0"/>
                </a:moveTo>
                <a:lnTo>
                  <a:pt x="0" y="0"/>
                </a:lnTo>
                <a:lnTo>
                  <a:pt x="0" y="896873"/>
                </a:lnTo>
                <a:lnTo>
                  <a:pt x="694309" y="896873"/>
                </a:lnTo>
                <a:lnTo>
                  <a:pt x="1021079" y="448436"/>
                </a:lnTo>
                <a:lnTo>
                  <a:pt x="694309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358888" y="4124959"/>
            <a:ext cx="5041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Integrate 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Audience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Manager, </a:t>
            </a:r>
            <a:r>
              <a:rPr sz="900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ket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ing  Clou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 and 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Campaign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76855" y="2571750"/>
            <a:ext cx="1117600" cy="280670"/>
          </a:xfrm>
          <a:custGeom>
            <a:avLst/>
            <a:gdLst/>
            <a:ahLst/>
            <a:cxnLst/>
            <a:rect l="l" t="t" r="r" b="b"/>
            <a:pathLst>
              <a:path w="1117600" h="280669">
                <a:moveTo>
                  <a:pt x="1056640" y="0"/>
                </a:moveTo>
                <a:lnTo>
                  <a:pt x="0" y="0"/>
                </a:lnTo>
                <a:lnTo>
                  <a:pt x="0" y="280415"/>
                </a:lnTo>
                <a:lnTo>
                  <a:pt x="1056640" y="280415"/>
                </a:lnTo>
                <a:lnTo>
                  <a:pt x="1117092" y="140208"/>
                </a:lnTo>
                <a:lnTo>
                  <a:pt x="1056640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309876" y="2554732"/>
            <a:ext cx="942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Analytics Audit,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Refresh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24022" y="5805678"/>
            <a:ext cx="1372870" cy="562610"/>
          </a:xfrm>
          <a:custGeom>
            <a:avLst/>
            <a:gdLst/>
            <a:ahLst/>
            <a:cxnLst/>
            <a:rect l="l" t="t" r="r" b="b"/>
            <a:pathLst>
              <a:path w="1372870" h="562610">
                <a:moveTo>
                  <a:pt x="1091183" y="0"/>
                </a:moveTo>
                <a:lnTo>
                  <a:pt x="0" y="0"/>
                </a:lnTo>
                <a:lnTo>
                  <a:pt x="0" y="562356"/>
                </a:lnTo>
                <a:lnTo>
                  <a:pt x="1091183" y="562356"/>
                </a:lnTo>
                <a:lnTo>
                  <a:pt x="1372362" y="281178"/>
                </a:lnTo>
                <a:lnTo>
                  <a:pt x="1091183" y="0"/>
                </a:lnTo>
                <a:close/>
              </a:path>
            </a:pathLst>
          </a:custGeom>
          <a:solidFill>
            <a:srgbClr val="613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394202" y="5814821"/>
            <a:ext cx="9213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A/B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Testing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100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Cart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Abandonment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97301" y="2880360"/>
            <a:ext cx="1410970" cy="209550"/>
          </a:xfrm>
          <a:custGeom>
            <a:avLst/>
            <a:gdLst/>
            <a:ahLst/>
            <a:cxnLst/>
            <a:rect l="l" t="t" r="r" b="b"/>
            <a:pathLst>
              <a:path w="1410970" h="209550">
                <a:moveTo>
                  <a:pt x="1355978" y="0"/>
                </a:moveTo>
                <a:lnTo>
                  <a:pt x="0" y="0"/>
                </a:lnTo>
                <a:lnTo>
                  <a:pt x="0" y="209550"/>
                </a:lnTo>
                <a:lnTo>
                  <a:pt x="1355978" y="209550"/>
                </a:lnTo>
                <a:lnTo>
                  <a:pt x="1410462" y="104775"/>
                </a:lnTo>
                <a:lnTo>
                  <a:pt x="1355978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830322" y="2896361"/>
            <a:ext cx="1299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Migration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DTM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065014" y="4634484"/>
            <a:ext cx="1245870" cy="437515"/>
          </a:xfrm>
          <a:custGeom>
            <a:avLst/>
            <a:gdLst/>
            <a:ahLst/>
            <a:cxnLst/>
            <a:rect l="l" t="t" r="r" b="b"/>
            <a:pathLst>
              <a:path w="1245870" h="437514">
                <a:moveTo>
                  <a:pt x="1151509" y="0"/>
                </a:moveTo>
                <a:lnTo>
                  <a:pt x="0" y="0"/>
                </a:lnTo>
                <a:lnTo>
                  <a:pt x="0" y="437388"/>
                </a:lnTo>
                <a:lnTo>
                  <a:pt x="1151509" y="437388"/>
                </a:lnTo>
                <a:lnTo>
                  <a:pt x="1245870" y="218694"/>
                </a:lnTo>
                <a:lnTo>
                  <a:pt x="1151509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98541" y="4695952"/>
            <a:ext cx="905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CRM data into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Aud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63901" y="872489"/>
            <a:ext cx="2339340" cy="25781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27305" rIns="0" bIns="0" rtlCol="0">
            <a:spAutoFit/>
          </a:bodyPr>
          <a:lstStyle/>
          <a:p>
            <a:pPr marL="539115">
              <a:lnSpc>
                <a:spcPct val="100000"/>
              </a:lnSpc>
              <a:spcBef>
                <a:spcPts val="215"/>
              </a:spcBef>
            </a:pPr>
            <a:r>
              <a:rPr sz="1200" b="1" spc="-5" dirty="0">
                <a:latin typeface="Calibri"/>
                <a:cs typeface="Calibri"/>
              </a:rPr>
              <a:t>PHASE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1</a:t>
            </a:r>
            <a:r>
              <a:rPr sz="1200" b="1" spc="-5" dirty="0">
                <a:latin typeface="Calibri"/>
                <a:cs typeface="Calibri"/>
              </a:rPr>
              <a:t> (Jan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-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May)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43628" y="872489"/>
            <a:ext cx="1404620" cy="25781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429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70"/>
              </a:spcBef>
            </a:pPr>
            <a:r>
              <a:rPr sz="1200" b="1" spc="-5" dirty="0">
                <a:latin typeface="Calibri"/>
                <a:cs typeface="Calibri"/>
              </a:rPr>
              <a:t>PHASE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2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(Jun-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Jul)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481833" y="1580388"/>
            <a:ext cx="2203450" cy="351790"/>
          </a:xfrm>
          <a:custGeom>
            <a:avLst/>
            <a:gdLst/>
            <a:ahLst/>
            <a:cxnLst/>
            <a:rect l="l" t="t" r="r" b="b"/>
            <a:pathLst>
              <a:path w="2203450" h="351789">
                <a:moveTo>
                  <a:pt x="2127123" y="0"/>
                </a:moveTo>
                <a:lnTo>
                  <a:pt x="0" y="0"/>
                </a:lnTo>
                <a:lnTo>
                  <a:pt x="0" y="351282"/>
                </a:lnTo>
                <a:lnTo>
                  <a:pt x="2127123" y="351282"/>
                </a:lnTo>
                <a:lnTo>
                  <a:pt x="2202942" y="175640"/>
                </a:lnTo>
                <a:lnTo>
                  <a:pt x="212712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515361" y="1667509"/>
            <a:ext cx="1092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Enablement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545835" y="1985772"/>
            <a:ext cx="4471035" cy="441325"/>
          </a:xfrm>
          <a:custGeom>
            <a:avLst/>
            <a:gdLst/>
            <a:ahLst/>
            <a:cxnLst/>
            <a:rect l="l" t="t" r="r" b="b"/>
            <a:pathLst>
              <a:path w="4471034" h="441325">
                <a:moveTo>
                  <a:pt x="4375531" y="0"/>
                </a:moveTo>
                <a:lnTo>
                  <a:pt x="0" y="0"/>
                </a:lnTo>
                <a:lnTo>
                  <a:pt x="0" y="441198"/>
                </a:lnTo>
                <a:lnTo>
                  <a:pt x="4375531" y="441198"/>
                </a:lnTo>
                <a:lnTo>
                  <a:pt x="4470654" y="220599"/>
                </a:lnTo>
                <a:lnTo>
                  <a:pt x="437553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579109" y="2117852"/>
            <a:ext cx="2780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Operational Excellence,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Efficient Test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Creative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94682" y="1589532"/>
            <a:ext cx="1285240" cy="304800"/>
          </a:xfrm>
          <a:custGeom>
            <a:avLst/>
            <a:gdLst/>
            <a:ahLst/>
            <a:cxnLst/>
            <a:rect l="l" t="t" r="r" b="b"/>
            <a:pathLst>
              <a:path w="1285239" h="304800">
                <a:moveTo>
                  <a:pt x="1218945" y="0"/>
                </a:moveTo>
                <a:lnTo>
                  <a:pt x="0" y="0"/>
                </a:lnTo>
                <a:lnTo>
                  <a:pt x="0" y="304800"/>
                </a:lnTo>
                <a:lnTo>
                  <a:pt x="1218945" y="304800"/>
                </a:lnTo>
                <a:lnTo>
                  <a:pt x="1284731" y="152400"/>
                </a:lnTo>
                <a:lnTo>
                  <a:pt x="121894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727955" y="1584705"/>
            <a:ext cx="822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Conte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Creation  Strategy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97173" y="1999488"/>
            <a:ext cx="2212975" cy="399415"/>
          </a:xfrm>
          <a:custGeom>
            <a:avLst/>
            <a:gdLst/>
            <a:ahLst/>
            <a:cxnLst/>
            <a:rect l="l" t="t" r="r" b="b"/>
            <a:pathLst>
              <a:path w="2212975" h="399414">
                <a:moveTo>
                  <a:pt x="2126741" y="0"/>
                </a:moveTo>
                <a:lnTo>
                  <a:pt x="0" y="0"/>
                </a:lnTo>
                <a:lnTo>
                  <a:pt x="0" y="399288"/>
                </a:lnTo>
                <a:lnTo>
                  <a:pt x="2126741" y="399288"/>
                </a:lnTo>
                <a:lnTo>
                  <a:pt x="2212848" y="199644"/>
                </a:lnTo>
                <a:lnTo>
                  <a:pt x="212674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330702" y="2110485"/>
            <a:ext cx="10541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Strategy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191767" y="2561844"/>
            <a:ext cx="950594" cy="3152140"/>
          </a:xfrm>
          <a:custGeom>
            <a:avLst/>
            <a:gdLst/>
            <a:ahLst/>
            <a:cxnLst/>
            <a:rect l="l" t="t" r="r" b="b"/>
            <a:pathLst>
              <a:path w="950594" h="3152140">
                <a:moveTo>
                  <a:pt x="950213" y="0"/>
                </a:moveTo>
                <a:lnTo>
                  <a:pt x="0" y="0"/>
                </a:lnTo>
                <a:lnTo>
                  <a:pt x="0" y="3151631"/>
                </a:lnTo>
                <a:lnTo>
                  <a:pt x="950213" y="3151631"/>
                </a:lnTo>
                <a:lnTo>
                  <a:pt x="950213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362202" y="292658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Digital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Esse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tials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62202" y="3841242"/>
            <a:ext cx="661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Unified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eting 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Strategy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62202" y="4938521"/>
            <a:ext cx="731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Content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hnol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gy 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ound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797301" y="3118866"/>
            <a:ext cx="1410970" cy="208915"/>
          </a:xfrm>
          <a:custGeom>
            <a:avLst/>
            <a:gdLst/>
            <a:ahLst/>
            <a:cxnLst/>
            <a:rect l="l" t="t" r="r" b="b"/>
            <a:pathLst>
              <a:path w="1410970" h="208914">
                <a:moveTo>
                  <a:pt x="1356233" y="0"/>
                </a:moveTo>
                <a:lnTo>
                  <a:pt x="0" y="0"/>
                </a:lnTo>
                <a:lnTo>
                  <a:pt x="0" y="208787"/>
                </a:lnTo>
                <a:lnTo>
                  <a:pt x="1356233" y="208787"/>
                </a:lnTo>
                <a:lnTo>
                  <a:pt x="1410462" y="104394"/>
                </a:lnTo>
                <a:lnTo>
                  <a:pt x="1356233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830322" y="3134614"/>
            <a:ext cx="821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Implement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MCID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806445" y="3366515"/>
            <a:ext cx="1411605" cy="208915"/>
          </a:xfrm>
          <a:custGeom>
            <a:avLst/>
            <a:gdLst/>
            <a:ahLst/>
            <a:cxnLst/>
            <a:rect l="l" t="t" r="r" b="b"/>
            <a:pathLst>
              <a:path w="1411604" h="208914">
                <a:moveTo>
                  <a:pt x="1356995" y="0"/>
                </a:moveTo>
                <a:lnTo>
                  <a:pt x="0" y="0"/>
                </a:lnTo>
                <a:lnTo>
                  <a:pt x="0" y="208787"/>
                </a:lnTo>
                <a:lnTo>
                  <a:pt x="1356995" y="208787"/>
                </a:lnTo>
                <a:lnTo>
                  <a:pt x="1411224" y="104394"/>
                </a:lnTo>
                <a:lnTo>
                  <a:pt x="1356995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839973" y="3382264"/>
            <a:ext cx="1225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DTM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Config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(Target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AA)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860035" y="4104132"/>
            <a:ext cx="1219200" cy="478155"/>
          </a:xfrm>
          <a:custGeom>
            <a:avLst/>
            <a:gdLst/>
            <a:ahLst/>
            <a:cxnLst/>
            <a:rect l="l" t="t" r="r" b="b"/>
            <a:pathLst>
              <a:path w="1219200" h="478154">
                <a:moveTo>
                  <a:pt x="1116202" y="0"/>
                </a:moveTo>
                <a:lnTo>
                  <a:pt x="0" y="0"/>
                </a:lnTo>
                <a:lnTo>
                  <a:pt x="0" y="477774"/>
                </a:lnTo>
                <a:lnTo>
                  <a:pt x="1116202" y="477774"/>
                </a:lnTo>
                <a:lnTo>
                  <a:pt x="1219200" y="238887"/>
                </a:lnTo>
                <a:lnTo>
                  <a:pt x="1116202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893564" y="4185920"/>
            <a:ext cx="965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Campaign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900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Profiling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144005" y="4058411"/>
            <a:ext cx="1133475" cy="478155"/>
          </a:xfrm>
          <a:custGeom>
            <a:avLst/>
            <a:gdLst/>
            <a:ahLst/>
            <a:cxnLst/>
            <a:rect l="l" t="t" r="r" b="b"/>
            <a:pathLst>
              <a:path w="1133475" h="478154">
                <a:moveTo>
                  <a:pt x="1029970" y="0"/>
                </a:moveTo>
                <a:lnTo>
                  <a:pt x="0" y="0"/>
                </a:lnTo>
                <a:lnTo>
                  <a:pt x="0" y="477774"/>
                </a:lnTo>
                <a:lnTo>
                  <a:pt x="1029970" y="477774"/>
                </a:lnTo>
                <a:lnTo>
                  <a:pt x="1133094" y="238887"/>
                </a:lnTo>
                <a:lnTo>
                  <a:pt x="1029970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177534" y="4140454"/>
            <a:ext cx="892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Cam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paign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Ch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nel 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148583" y="3772661"/>
            <a:ext cx="1454785" cy="248920"/>
          </a:xfrm>
          <a:custGeom>
            <a:avLst/>
            <a:gdLst/>
            <a:ahLst/>
            <a:cxnLst/>
            <a:rect l="l" t="t" r="r" b="b"/>
            <a:pathLst>
              <a:path w="1454785" h="248920">
                <a:moveTo>
                  <a:pt x="1390142" y="0"/>
                </a:moveTo>
                <a:lnTo>
                  <a:pt x="0" y="0"/>
                </a:lnTo>
                <a:lnTo>
                  <a:pt x="0" y="248412"/>
                </a:lnTo>
                <a:lnTo>
                  <a:pt x="1390142" y="248412"/>
                </a:lnTo>
                <a:lnTo>
                  <a:pt x="1454658" y="124206"/>
                </a:lnTo>
                <a:lnTo>
                  <a:pt x="1390142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181857" y="3808476"/>
            <a:ext cx="787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A/B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425569" y="872489"/>
            <a:ext cx="4234180" cy="5196205"/>
            <a:chOff x="4425569" y="872489"/>
            <a:chExt cx="4234180" cy="5196205"/>
          </a:xfrm>
        </p:grpSpPr>
        <p:sp>
          <p:nvSpPr>
            <p:cNvPr id="68" name="object 68"/>
            <p:cNvSpPr/>
            <p:nvPr/>
          </p:nvSpPr>
          <p:spPr>
            <a:xfrm>
              <a:off x="4438269" y="5772530"/>
              <a:ext cx="288925" cy="283845"/>
            </a:xfrm>
            <a:custGeom>
              <a:avLst/>
              <a:gdLst/>
              <a:ahLst/>
              <a:cxnLst/>
              <a:rect l="l" t="t" r="r" b="b"/>
              <a:pathLst>
                <a:path w="288925" h="283845">
                  <a:moveTo>
                    <a:pt x="144398" y="0"/>
                  </a:moveTo>
                  <a:lnTo>
                    <a:pt x="110362" y="108267"/>
                  </a:lnTo>
                  <a:lnTo>
                    <a:pt x="0" y="108267"/>
                  </a:lnTo>
                  <a:lnTo>
                    <a:pt x="89280" y="175183"/>
                  </a:lnTo>
                  <a:lnTo>
                    <a:pt x="55117" y="283464"/>
                  </a:lnTo>
                  <a:lnTo>
                    <a:pt x="144398" y="216547"/>
                  </a:lnTo>
                  <a:lnTo>
                    <a:pt x="233679" y="283464"/>
                  </a:lnTo>
                  <a:lnTo>
                    <a:pt x="199516" y="175183"/>
                  </a:lnTo>
                  <a:lnTo>
                    <a:pt x="288797" y="108267"/>
                  </a:lnTo>
                  <a:lnTo>
                    <a:pt x="178434" y="108267"/>
                  </a:lnTo>
                  <a:lnTo>
                    <a:pt x="144398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438269" y="5772530"/>
              <a:ext cx="288925" cy="283845"/>
            </a:xfrm>
            <a:custGeom>
              <a:avLst/>
              <a:gdLst/>
              <a:ahLst/>
              <a:cxnLst/>
              <a:rect l="l" t="t" r="r" b="b"/>
              <a:pathLst>
                <a:path w="288925" h="283845">
                  <a:moveTo>
                    <a:pt x="0" y="108267"/>
                  </a:moveTo>
                  <a:lnTo>
                    <a:pt x="110362" y="108267"/>
                  </a:lnTo>
                  <a:lnTo>
                    <a:pt x="144398" y="0"/>
                  </a:lnTo>
                  <a:lnTo>
                    <a:pt x="178434" y="108267"/>
                  </a:lnTo>
                  <a:lnTo>
                    <a:pt x="288797" y="108267"/>
                  </a:lnTo>
                  <a:lnTo>
                    <a:pt x="199516" y="175183"/>
                  </a:lnTo>
                  <a:lnTo>
                    <a:pt x="233679" y="283464"/>
                  </a:lnTo>
                  <a:lnTo>
                    <a:pt x="144398" y="216547"/>
                  </a:lnTo>
                  <a:lnTo>
                    <a:pt x="55117" y="283464"/>
                  </a:lnTo>
                  <a:lnTo>
                    <a:pt x="89280" y="175183"/>
                  </a:lnTo>
                  <a:lnTo>
                    <a:pt x="0" y="108267"/>
                  </a:lnTo>
                  <a:close/>
                </a:path>
              </a:pathLst>
            </a:custGeom>
            <a:ln w="25146">
              <a:solidFill>
                <a:srgbClr val="BBA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98333" y="5761862"/>
              <a:ext cx="271780" cy="279400"/>
            </a:xfrm>
            <a:custGeom>
              <a:avLst/>
              <a:gdLst/>
              <a:ahLst/>
              <a:cxnLst/>
              <a:rect l="l" t="t" r="r" b="b"/>
              <a:pathLst>
                <a:path w="271779" h="279400">
                  <a:moveTo>
                    <a:pt x="135636" y="0"/>
                  </a:moveTo>
                  <a:lnTo>
                    <a:pt x="103632" y="106527"/>
                  </a:lnTo>
                  <a:lnTo>
                    <a:pt x="0" y="106527"/>
                  </a:lnTo>
                  <a:lnTo>
                    <a:pt x="83820" y="172364"/>
                  </a:lnTo>
                  <a:lnTo>
                    <a:pt x="51816" y="278892"/>
                  </a:lnTo>
                  <a:lnTo>
                    <a:pt x="135636" y="213055"/>
                  </a:lnTo>
                  <a:lnTo>
                    <a:pt x="219456" y="278892"/>
                  </a:lnTo>
                  <a:lnTo>
                    <a:pt x="187451" y="172364"/>
                  </a:lnTo>
                  <a:lnTo>
                    <a:pt x="271272" y="106527"/>
                  </a:lnTo>
                  <a:lnTo>
                    <a:pt x="167640" y="106527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998333" y="5761862"/>
              <a:ext cx="271780" cy="279400"/>
            </a:xfrm>
            <a:custGeom>
              <a:avLst/>
              <a:gdLst/>
              <a:ahLst/>
              <a:cxnLst/>
              <a:rect l="l" t="t" r="r" b="b"/>
              <a:pathLst>
                <a:path w="271779" h="279400">
                  <a:moveTo>
                    <a:pt x="0" y="106527"/>
                  </a:moveTo>
                  <a:lnTo>
                    <a:pt x="103632" y="106527"/>
                  </a:lnTo>
                  <a:lnTo>
                    <a:pt x="135636" y="0"/>
                  </a:lnTo>
                  <a:lnTo>
                    <a:pt x="167640" y="106527"/>
                  </a:lnTo>
                  <a:lnTo>
                    <a:pt x="271272" y="106527"/>
                  </a:lnTo>
                  <a:lnTo>
                    <a:pt x="187451" y="172364"/>
                  </a:lnTo>
                  <a:lnTo>
                    <a:pt x="219456" y="278892"/>
                  </a:lnTo>
                  <a:lnTo>
                    <a:pt x="135636" y="213055"/>
                  </a:lnTo>
                  <a:lnTo>
                    <a:pt x="51816" y="278892"/>
                  </a:lnTo>
                  <a:lnTo>
                    <a:pt x="83820" y="172364"/>
                  </a:lnTo>
                  <a:lnTo>
                    <a:pt x="0" y="106527"/>
                  </a:lnTo>
                  <a:close/>
                </a:path>
              </a:pathLst>
            </a:custGeom>
            <a:ln w="25146">
              <a:solidFill>
                <a:srgbClr val="BBA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089904" y="872489"/>
              <a:ext cx="2569845" cy="257810"/>
            </a:xfrm>
            <a:custGeom>
              <a:avLst/>
              <a:gdLst/>
              <a:ahLst/>
              <a:cxnLst/>
              <a:rect l="l" t="t" r="r" b="b"/>
              <a:pathLst>
                <a:path w="2569845" h="257809">
                  <a:moveTo>
                    <a:pt x="2569463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2569463" y="257555"/>
                  </a:lnTo>
                  <a:lnTo>
                    <a:pt x="25694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768338" y="887221"/>
            <a:ext cx="1213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PHASE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3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(Aug-Dec)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849367" y="5817870"/>
            <a:ext cx="1468120" cy="615950"/>
          </a:xfrm>
          <a:custGeom>
            <a:avLst/>
            <a:gdLst/>
            <a:ahLst/>
            <a:cxnLst/>
            <a:rect l="l" t="t" r="r" b="b"/>
            <a:pathLst>
              <a:path w="1468120" h="615950">
                <a:moveTo>
                  <a:pt x="1159764" y="0"/>
                </a:moveTo>
                <a:lnTo>
                  <a:pt x="0" y="0"/>
                </a:lnTo>
                <a:lnTo>
                  <a:pt x="0" y="615695"/>
                </a:lnTo>
                <a:lnTo>
                  <a:pt x="1159764" y="615695"/>
                </a:lnTo>
                <a:lnTo>
                  <a:pt x="1467612" y="307847"/>
                </a:lnTo>
                <a:lnTo>
                  <a:pt x="1159764" y="0"/>
                </a:lnTo>
                <a:close/>
              </a:path>
            </a:pathLst>
          </a:custGeom>
          <a:solidFill>
            <a:srgbClr val="613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020055" y="5937503"/>
            <a:ext cx="999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Membership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Tier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731757" y="872489"/>
            <a:ext cx="3457575" cy="265430"/>
          </a:xfrm>
          <a:custGeom>
            <a:avLst/>
            <a:gdLst/>
            <a:ahLst/>
            <a:cxnLst/>
            <a:rect l="l" t="t" r="r" b="b"/>
            <a:pathLst>
              <a:path w="3457575" h="265430">
                <a:moveTo>
                  <a:pt x="3457194" y="0"/>
                </a:moveTo>
                <a:lnTo>
                  <a:pt x="0" y="0"/>
                </a:lnTo>
                <a:lnTo>
                  <a:pt x="0" y="265175"/>
                </a:lnTo>
                <a:lnTo>
                  <a:pt x="3457194" y="265175"/>
                </a:lnTo>
                <a:lnTo>
                  <a:pt x="345719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0294366" y="890778"/>
            <a:ext cx="333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884157" y="3793235"/>
            <a:ext cx="3078480" cy="314960"/>
          </a:xfrm>
          <a:custGeom>
            <a:avLst/>
            <a:gdLst/>
            <a:ahLst/>
            <a:cxnLst/>
            <a:rect l="l" t="t" r="r" b="b"/>
            <a:pathLst>
              <a:path w="3078479" h="314960">
                <a:moveTo>
                  <a:pt x="2996692" y="0"/>
                </a:moveTo>
                <a:lnTo>
                  <a:pt x="0" y="0"/>
                </a:lnTo>
                <a:lnTo>
                  <a:pt x="0" y="314706"/>
                </a:lnTo>
                <a:lnTo>
                  <a:pt x="2996692" y="314706"/>
                </a:lnTo>
                <a:lnTo>
                  <a:pt x="3078480" y="157352"/>
                </a:lnTo>
                <a:lnTo>
                  <a:pt x="2996692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917685" y="3862070"/>
            <a:ext cx="2094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Premium,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Personalization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606790" y="4588002"/>
            <a:ext cx="1299210" cy="437515"/>
          </a:xfrm>
          <a:custGeom>
            <a:avLst/>
            <a:gdLst/>
            <a:ahLst/>
            <a:cxnLst/>
            <a:rect l="l" t="t" r="r" b="b"/>
            <a:pathLst>
              <a:path w="1299209" h="437514">
                <a:moveTo>
                  <a:pt x="1204849" y="0"/>
                </a:moveTo>
                <a:lnTo>
                  <a:pt x="0" y="0"/>
                </a:lnTo>
                <a:lnTo>
                  <a:pt x="0" y="437388"/>
                </a:lnTo>
                <a:lnTo>
                  <a:pt x="1204849" y="437388"/>
                </a:lnTo>
                <a:lnTo>
                  <a:pt x="1299209" y="218694"/>
                </a:lnTo>
                <a:lnTo>
                  <a:pt x="1204849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8640571" y="4649470"/>
            <a:ext cx="112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2ND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3rd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900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618738" y="5259323"/>
            <a:ext cx="1410970" cy="209550"/>
          </a:xfrm>
          <a:custGeom>
            <a:avLst/>
            <a:gdLst/>
            <a:ahLst/>
            <a:cxnLst/>
            <a:rect l="l" t="t" r="r" b="b"/>
            <a:pathLst>
              <a:path w="1410970" h="209550">
                <a:moveTo>
                  <a:pt x="1355978" y="0"/>
                </a:moveTo>
                <a:lnTo>
                  <a:pt x="0" y="0"/>
                </a:lnTo>
                <a:lnTo>
                  <a:pt x="0" y="209550"/>
                </a:lnTo>
                <a:lnTo>
                  <a:pt x="1355978" y="209550"/>
                </a:lnTo>
                <a:lnTo>
                  <a:pt x="1410462" y="104775"/>
                </a:lnTo>
                <a:lnTo>
                  <a:pt x="1355978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652011" y="5275833"/>
            <a:ext cx="11360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AEM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MC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Configurations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068061" y="5260085"/>
            <a:ext cx="1410970" cy="208915"/>
          </a:xfrm>
          <a:custGeom>
            <a:avLst/>
            <a:gdLst/>
            <a:ahLst/>
            <a:cxnLst/>
            <a:rect l="l" t="t" r="r" b="b"/>
            <a:pathLst>
              <a:path w="1410970" h="208914">
                <a:moveTo>
                  <a:pt x="1356233" y="0"/>
                </a:moveTo>
                <a:lnTo>
                  <a:pt x="0" y="0"/>
                </a:lnTo>
                <a:lnTo>
                  <a:pt x="0" y="208787"/>
                </a:lnTo>
                <a:lnTo>
                  <a:pt x="1356233" y="208787"/>
                </a:lnTo>
                <a:lnTo>
                  <a:pt x="1410462" y="104393"/>
                </a:lnTo>
                <a:lnTo>
                  <a:pt x="1356233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101335" y="5276088"/>
            <a:ext cx="6438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Assets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531864" y="5259323"/>
            <a:ext cx="1410970" cy="209550"/>
          </a:xfrm>
          <a:custGeom>
            <a:avLst/>
            <a:gdLst/>
            <a:ahLst/>
            <a:cxnLst/>
            <a:rect l="l" t="t" r="r" b="b"/>
            <a:pathLst>
              <a:path w="1410970" h="209550">
                <a:moveTo>
                  <a:pt x="1355978" y="0"/>
                </a:moveTo>
                <a:lnTo>
                  <a:pt x="0" y="0"/>
                </a:lnTo>
                <a:lnTo>
                  <a:pt x="0" y="209550"/>
                </a:lnTo>
                <a:lnTo>
                  <a:pt x="1355978" y="209550"/>
                </a:lnTo>
                <a:lnTo>
                  <a:pt x="1410461" y="104775"/>
                </a:lnTo>
                <a:lnTo>
                  <a:pt x="1355978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565138" y="5275833"/>
            <a:ext cx="9086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Pages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994142" y="5234178"/>
            <a:ext cx="1411605" cy="209550"/>
          </a:xfrm>
          <a:custGeom>
            <a:avLst/>
            <a:gdLst/>
            <a:ahLst/>
            <a:cxnLst/>
            <a:rect l="l" t="t" r="r" b="b"/>
            <a:pathLst>
              <a:path w="1411604" h="209550">
                <a:moveTo>
                  <a:pt x="1356740" y="0"/>
                </a:moveTo>
                <a:lnTo>
                  <a:pt x="0" y="0"/>
                </a:lnTo>
                <a:lnTo>
                  <a:pt x="0" y="209550"/>
                </a:lnTo>
                <a:lnTo>
                  <a:pt x="1356740" y="209550"/>
                </a:lnTo>
                <a:lnTo>
                  <a:pt x="1411224" y="104775"/>
                </a:lnTo>
                <a:lnTo>
                  <a:pt x="1356740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027923" y="5250433"/>
            <a:ext cx="481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486138" y="5234178"/>
            <a:ext cx="2567305" cy="209550"/>
          </a:xfrm>
          <a:custGeom>
            <a:avLst/>
            <a:gdLst/>
            <a:ahLst/>
            <a:cxnLst/>
            <a:rect l="l" t="t" r="r" b="b"/>
            <a:pathLst>
              <a:path w="2567304" h="209550">
                <a:moveTo>
                  <a:pt x="2512694" y="0"/>
                </a:moveTo>
                <a:lnTo>
                  <a:pt x="0" y="0"/>
                </a:lnTo>
                <a:lnTo>
                  <a:pt x="0" y="209550"/>
                </a:lnTo>
                <a:lnTo>
                  <a:pt x="2512694" y="209550"/>
                </a:lnTo>
                <a:lnTo>
                  <a:pt x="2567178" y="104775"/>
                </a:lnTo>
                <a:lnTo>
                  <a:pt x="2512694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9519919" y="5250433"/>
            <a:ext cx="10553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Migrate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old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CMS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2187575" y="3665854"/>
            <a:ext cx="10006965" cy="1496695"/>
            <a:chOff x="2187575" y="3665854"/>
            <a:chExt cx="10006965" cy="1496695"/>
          </a:xfrm>
        </p:grpSpPr>
        <p:sp>
          <p:nvSpPr>
            <p:cNvPr id="93" name="object 93"/>
            <p:cNvSpPr/>
            <p:nvPr/>
          </p:nvSpPr>
          <p:spPr>
            <a:xfrm>
              <a:off x="2290190" y="3670934"/>
              <a:ext cx="9780270" cy="38735"/>
            </a:xfrm>
            <a:custGeom>
              <a:avLst/>
              <a:gdLst/>
              <a:ahLst/>
              <a:cxnLst/>
              <a:rect l="l" t="t" r="r" b="b"/>
              <a:pathLst>
                <a:path w="9780270" h="38735">
                  <a:moveTo>
                    <a:pt x="0" y="0"/>
                  </a:moveTo>
                  <a:lnTo>
                    <a:pt x="9780269" y="38353"/>
                  </a:lnTo>
                </a:path>
              </a:pathLst>
            </a:custGeom>
            <a:ln w="9906">
              <a:solidFill>
                <a:srgbClr val="25252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92655" y="5114162"/>
              <a:ext cx="9996805" cy="43180"/>
            </a:xfrm>
            <a:custGeom>
              <a:avLst/>
              <a:gdLst/>
              <a:ahLst/>
              <a:cxnLst/>
              <a:rect l="l" t="t" r="r" b="b"/>
              <a:pathLst>
                <a:path w="9996805" h="43179">
                  <a:moveTo>
                    <a:pt x="0" y="0"/>
                  </a:moveTo>
                  <a:lnTo>
                    <a:pt x="9996297" y="42925"/>
                  </a:lnTo>
                </a:path>
              </a:pathLst>
            </a:custGeom>
            <a:ln w="9906">
              <a:solidFill>
                <a:srgbClr val="25252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833366" y="3739133"/>
              <a:ext cx="4047490" cy="292100"/>
            </a:xfrm>
            <a:custGeom>
              <a:avLst/>
              <a:gdLst/>
              <a:ahLst/>
              <a:cxnLst/>
              <a:rect l="l" t="t" r="r" b="b"/>
              <a:pathLst>
                <a:path w="4047490" h="292100">
                  <a:moveTo>
                    <a:pt x="3971163" y="0"/>
                  </a:moveTo>
                  <a:lnTo>
                    <a:pt x="0" y="0"/>
                  </a:lnTo>
                  <a:lnTo>
                    <a:pt x="0" y="291846"/>
                  </a:lnTo>
                  <a:lnTo>
                    <a:pt x="3971163" y="291846"/>
                  </a:lnTo>
                  <a:lnTo>
                    <a:pt x="4046982" y="145923"/>
                  </a:lnTo>
                  <a:lnTo>
                    <a:pt x="3971163" y="0"/>
                  </a:lnTo>
                  <a:close/>
                </a:path>
              </a:pathLst>
            </a:custGeom>
            <a:solidFill>
              <a:srgbClr val="B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6133084" y="3796538"/>
            <a:ext cx="140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44640" y="5518403"/>
            <a:ext cx="1297940" cy="203200"/>
          </a:xfrm>
          <a:custGeom>
            <a:avLst/>
            <a:gdLst/>
            <a:ahLst/>
            <a:cxnLst/>
            <a:rect l="l" t="t" r="r" b="b"/>
            <a:pathLst>
              <a:path w="1297940" h="203200">
                <a:moveTo>
                  <a:pt x="1244980" y="0"/>
                </a:moveTo>
                <a:lnTo>
                  <a:pt x="0" y="0"/>
                </a:lnTo>
                <a:lnTo>
                  <a:pt x="0" y="202692"/>
                </a:lnTo>
                <a:lnTo>
                  <a:pt x="1244980" y="202692"/>
                </a:lnTo>
                <a:lnTo>
                  <a:pt x="1297685" y="101346"/>
                </a:lnTo>
                <a:lnTo>
                  <a:pt x="1244980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678168" y="5531358"/>
            <a:ext cx="787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A/B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069965" y="5772784"/>
            <a:ext cx="3763010" cy="628015"/>
            <a:chOff x="6069965" y="5772784"/>
            <a:chExt cx="3763010" cy="628015"/>
          </a:xfrm>
        </p:grpSpPr>
        <p:sp>
          <p:nvSpPr>
            <p:cNvPr id="100" name="object 100"/>
            <p:cNvSpPr/>
            <p:nvPr/>
          </p:nvSpPr>
          <p:spPr>
            <a:xfrm>
              <a:off x="6082665" y="5785484"/>
              <a:ext cx="271780" cy="279400"/>
            </a:xfrm>
            <a:custGeom>
              <a:avLst/>
              <a:gdLst/>
              <a:ahLst/>
              <a:cxnLst/>
              <a:rect l="l" t="t" r="r" b="b"/>
              <a:pathLst>
                <a:path w="271779" h="279400">
                  <a:moveTo>
                    <a:pt x="135636" y="0"/>
                  </a:moveTo>
                  <a:lnTo>
                    <a:pt x="103632" y="106527"/>
                  </a:lnTo>
                  <a:lnTo>
                    <a:pt x="0" y="106527"/>
                  </a:lnTo>
                  <a:lnTo>
                    <a:pt x="83820" y="172364"/>
                  </a:lnTo>
                  <a:lnTo>
                    <a:pt x="51815" y="278891"/>
                  </a:lnTo>
                  <a:lnTo>
                    <a:pt x="135636" y="213055"/>
                  </a:lnTo>
                  <a:lnTo>
                    <a:pt x="219456" y="278891"/>
                  </a:lnTo>
                  <a:lnTo>
                    <a:pt x="187451" y="172364"/>
                  </a:lnTo>
                  <a:lnTo>
                    <a:pt x="271272" y="106527"/>
                  </a:lnTo>
                  <a:lnTo>
                    <a:pt x="167639" y="106527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082665" y="5785484"/>
              <a:ext cx="271780" cy="279400"/>
            </a:xfrm>
            <a:custGeom>
              <a:avLst/>
              <a:gdLst/>
              <a:ahLst/>
              <a:cxnLst/>
              <a:rect l="l" t="t" r="r" b="b"/>
              <a:pathLst>
                <a:path w="271779" h="279400">
                  <a:moveTo>
                    <a:pt x="0" y="106527"/>
                  </a:moveTo>
                  <a:lnTo>
                    <a:pt x="103632" y="106527"/>
                  </a:lnTo>
                  <a:lnTo>
                    <a:pt x="135636" y="0"/>
                  </a:lnTo>
                  <a:lnTo>
                    <a:pt x="167639" y="106527"/>
                  </a:lnTo>
                  <a:lnTo>
                    <a:pt x="271272" y="106527"/>
                  </a:lnTo>
                  <a:lnTo>
                    <a:pt x="187451" y="172364"/>
                  </a:lnTo>
                  <a:lnTo>
                    <a:pt x="219456" y="278891"/>
                  </a:lnTo>
                  <a:lnTo>
                    <a:pt x="135636" y="213055"/>
                  </a:lnTo>
                  <a:lnTo>
                    <a:pt x="51815" y="278891"/>
                  </a:lnTo>
                  <a:lnTo>
                    <a:pt x="83820" y="172364"/>
                  </a:lnTo>
                  <a:lnTo>
                    <a:pt x="0" y="106527"/>
                  </a:lnTo>
                  <a:close/>
                </a:path>
              </a:pathLst>
            </a:custGeom>
            <a:ln w="25146">
              <a:solidFill>
                <a:srgbClr val="BBA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294370" y="5815583"/>
              <a:ext cx="1538605" cy="585470"/>
            </a:xfrm>
            <a:custGeom>
              <a:avLst/>
              <a:gdLst/>
              <a:ahLst/>
              <a:cxnLst/>
              <a:rect l="l" t="t" r="r" b="b"/>
              <a:pathLst>
                <a:path w="1538604" h="585470">
                  <a:moveTo>
                    <a:pt x="1245870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45870" y="585215"/>
                  </a:lnTo>
                  <a:lnTo>
                    <a:pt x="1538477" y="292607"/>
                  </a:lnTo>
                  <a:lnTo>
                    <a:pt x="1245870" y="0"/>
                  </a:lnTo>
                  <a:close/>
                </a:path>
              </a:pathLst>
            </a:custGeom>
            <a:solidFill>
              <a:srgbClr val="6136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8465057" y="5835903"/>
            <a:ext cx="11036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Lookalike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endParaRPr sz="1100">
              <a:latin typeface="Calibri"/>
              <a:cs typeface="Calibri"/>
            </a:endParaRPr>
          </a:p>
          <a:p>
            <a:pPr marL="12700" marR="28575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acquire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members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9630918" y="5723382"/>
            <a:ext cx="345440" cy="346075"/>
            <a:chOff x="9630918" y="5723382"/>
            <a:chExt cx="345440" cy="346075"/>
          </a:xfrm>
        </p:grpSpPr>
        <p:sp>
          <p:nvSpPr>
            <p:cNvPr id="105" name="object 105"/>
            <p:cNvSpPr/>
            <p:nvPr/>
          </p:nvSpPr>
          <p:spPr>
            <a:xfrm>
              <a:off x="9643491" y="5735955"/>
              <a:ext cx="320040" cy="321310"/>
            </a:xfrm>
            <a:custGeom>
              <a:avLst/>
              <a:gdLst/>
              <a:ahLst/>
              <a:cxnLst/>
              <a:rect l="l" t="t" r="r" b="b"/>
              <a:pathLst>
                <a:path w="320040" h="321310">
                  <a:moveTo>
                    <a:pt x="160019" y="0"/>
                  </a:moveTo>
                  <a:lnTo>
                    <a:pt x="122300" y="122529"/>
                  </a:lnTo>
                  <a:lnTo>
                    <a:pt x="0" y="122529"/>
                  </a:lnTo>
                  <a:lnTo>
                    <a:pt x="98932" y="198259"/>
                  </a:lnTo>
                  <a:lnTo>
                    <a:pt x="61086" y="320802"/>
                  </a:lnTo>
                  <a:lnTo>
                    <a:pt x="160019" y="245071"/>
                  </a:lnTo>
                  <a:lnTo>
                    <a:pt x="258952" y="320802"/>
                  </a:lnTo>
                  <a:lnTo>
                    <a:pt x="221106" y="198259"/>
                  </a:lnTo>
                  <a:lnTo>
                    <a:pt x="320039" y="122529"/>
                  </a:lnTo>
                  <a:lnTo>
                    <a:pt x="197738" y="122529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643491" y="5735955"/>
              <a:ext cx="320040" cy="321310"/>
            </a:xfrm>
            <a:custGeom>
              <a:avLst/>
              <a:gdLst/>
              <a:ahLst/>
              <a:cxnLst/>
              <a:rect l="l" t="t" r="r" b="b"/>
              <a:pathLst>
                <a:path w="320040" h="321310">
                  <a:moveTo>
                    <a:pt x="0" y="122529"/>
                  </a:moveTo>
                  <a:lnTo>
                    <a:pt x="122300" y="122529"/>
                  </a:lnTo>
                  <a:lnTo>
                    <a:pt x="160019" y="0"/>
                  </a:lnTo>
                  <a:lnTo>
                    <a:pt x="197738" y="122529"/>
                  </a:lnTo>
                  <a:lnTo>
                    <a:pt x="320039" y="122529"/>
                  </a:lnTo>
                  <a:lnTo>
                    <a:pt x="221106" y="198259"/>
                  </a:lnTo>
                  <a:lnTo>
                    <a:pt x="258952" y="320802"/>
                  </a:lnTo>
                  <a:lnTo>
                    <a:pt x="160019" y="245071"/>
                  </a:lnTo>
                  <a:lnTo>
                    <a:pt x="61086" y="320802"/>
                  </a:lnTo>
                  <a:lnTo>
                    <a:pt x="98932" y="198259"/>
                  </a:lnTo>
                  <a:lnTo>
                    <a:pt x="0" y="122529"/>
                  </a:lnTo>
                  <a:close/>
                </a:path>
              </a:pathLst>
            </a:custGeom>
            <a:ln w="25146">
              <a:solidFill>
                <a:srgbClr val="BBA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>
            <a:spLocks noGrp="1"/>
          </p:cNvSpPr>
          <p:nvPr>
            <p:ph type="title"/>
          </p:nvPr>
        </p:nvSpPr>
        <p:spPr>
          <a:xfrm>
            <a:off x="360679" y="369061"/>
            <a:ext cx="417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/>
              <a:t>Program</a:t>
            </a:r>
            <a:r>
              <a:rPr sz="2400" spc="-40" dirty="0"/>
              <a:t> </a:t>
            </a:r>
            <a:r>
              <a:rPr sz="2400" spc="-15" dirty="0"/>
              <a:t>Roadmap</a:t>
            </a:r>
            <a:r>
              <a:rPr sz="2400" spc="-35" dirty="0"/>
              <a:t> </a:t>
            </a:r>
            <a:r>
              <a:rPr sz="2400" dirty="0"/>
              <a:t>&amp;</a:t>
            </a:r>
            <a:r>
              <a:rPr sz="2400" spc="-25" dirty="0"/>
              <a:t> </a:t>
            </a:r>
            <a:r>
              <a:rPr sz="2400" spc="-5" dirty="0"/>
              <a:t>Benchmarks</a:t>
            </a:r>
            <a:endParaRPr sz="2400"/>
          </a:p>
        </p:txBody>
      </p:sp>
      <p:sp>
        <p:nvSpPr>
          <p:cNvPr id="108" name="object 10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2204" y="335534"/>
            <a:ext cx="67995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Set</a:t>
            </a:r>
            <a:r>
              <a:rPr sz="2800" spc="-5" dirty="0"/>
              <a:t> </a:t>
            </a:r>
            <a:r>
              <a:rPr sz="2800" dirty="0"/>
              <a:t>&amp;</a:t>
            </a:r>
            <a:r>
              <a:rPr sz="2800" spc="-5" dirty="0"/>
              <a:t> </a:t>
            </a:r>
            <a:r>
              <a:rPr sz="2800" spc="-15" dirty="0"/>
              <a:t>evaluate</a:t>
            </a:r>
            <a:r>
              <a:rPr sz="2800" spc="-20" dirty="0"/>
              <a:t> </a:t>
            </a:r>
            <a:r>
              <a:rPr sz="2800" spc="-10" dirty="0"/>
              <a:t>quarterly</a:t>
            </a:r>
            <a:r>
              <a:rPr sz="2800" spc="-20" dirty="0"/>
              <a:t> </a:t>
            </a:r>
            <a:r>
              <a:rPr sz="2800" spc="-10" dirty="0"/>
              <a:t>benchmarks</a:t>
            </a:r>
            <a:r>
              <a:rPr sz="2800" spc="10" dirty="0"/>
              <a:t> </a:t>
            </a:r>
            <a:r>
              <a:rPr sz="2800" dirty="0"/>
              <a:t>&amp;</a:t>
            </a:r>
            <a:r>
              <a:rPr sz="2800" spc="-5" dirty="0"/>
              <a:t> </a:t>
            </a:r>
            <a:r>
              <a:rPr sz="2800" spc="-10" dirty="0"/>
              <a:t>growth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1072896" y="1682534"/>
            <a:ext cx="2197100" cy="440055"/>
            <a:chOff x="1072896" y="1682534"/>
            <a:chExt cx="2197100" cy="4400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896" y="1712201"/>
              <a:ext cx="2196845" cy="3215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244" y="1682534"/>
              <a:ext cx="1207046" cy="439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521" y="1759839"/>
              <a:ext cx="2090165" cy="2148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20521" y="1759839"/>
              <a:ext cx="2090420" cy="215265"/>
            </a:xfrm>
            <a:custGeom>
              <a:avLst/>
              <a:gdLst/>
              <a:ahLst/>
              <a:cxnLst/>
              <a:rect l="l" t="t" r="r" b="b"/>
              <a:pathLst>
                <a:path w="2090420" h="215264">
                  <a:moveTo>
                    <a:pt x="0" y="214884"/>
                  </a:moveTo>
                  <a:lnTo>
                    <a:pt x="2090165" y="214884"/>
                  </a:lnTo>
                  <a:lnTo>
                    <a:pt x="2090165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154" y="1724418"/>
              <a:ext cx="1109472" cy="34212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96466" y="1758441"/>
            <a:ext cx="930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INCIDENTAL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66110" y="1498142"/>
            <a:ext cx="2197100" cy="535940"/>
            <a:chOff x="3166110" y="1498142"/>
            <a:chExt cx="2197100" cy="53594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6110" y="1498142"/>
              <a:ext cx="2196845" cy="5357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1796" y="1575092"/>
              <a:ext cx="1138466" cy="4397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3735" y="1545716"/>
              <a:ext cx="2090165" cy="42900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13735" y="1545716"/>
              <a:ext cx="2090420" cy="429259"/>
            </a:xfrm>
            <a:custGeom>
              <a:avLst/>
              <a:gdLst/>
              <a:ahLst/>
              <a:cxnLst/>
              <a:rect l="l" t="t" r="r" b="b"/>
              <a:pathLst>
                <a:path w="2090420" h="429260">
                  <a:moveTo>
                    <a:pt x="0" y="429005"/>
                  </a:moveTo>
                  <a:lnTo>
                    <a:pt x="2090165" y="429005"/>
                  </a:lnTo>
                  <a:lnTo>
                    <a:pt x="2090165" y="0"/>
                  </a:lnTo>
                  <a:lnTo>
                    <a:pt x="0" y="0"/>
                  </a:lnTo>
                  <a:lnTo>
                    <a:pt x="0" y="429005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468" y="1616976"/>
              <a:ext cx="1040891" cy="34212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827779" y="1651253"/>
            <a:ext cx="8616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EXPANDED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59323" y="1283233"/>
            <a:ext cx="2159635" cy="750570"/>
            <a:chOff x="5259323" y="1283233"/>
            <a:chExt cx="2159635" cy="75057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9323" y="1283233"/>
              <a:ext cx="2159507" cy="7505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6948" y="1330832"/>
              <a:ext cx="2052827" cy="64388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306948" y="1330832"/>
              <a:ext cx="2052955" cy="643890"/>
            </a:xfrm>
            <a:custGeom>
              <a:avLst/>
              <a:gdLst/>
              <a:ahLst/>
              <a:cxnLst/>
              <a:rect l="l" t="t" r="r" b="b"/>
              <a:pathLst>
                <a:path w="2052954" h="643889">
                  <a:moveTo>
                    <a:pt x="0" y="643889"/>
                  </a:moveTo>
                  <a:lnTo>
                    <a:pt x="2052827" y="643889"/>
                  </a:lnTo>
                  <a:lnTo>
                    <a:pt x="2052827" y="0"/>
                  </a:lnTo>
                  <a:lnTo>
                    <a:pt x="0" y="0"/>
                  </a:lnTo>
                  <a:lnTo>
                    <a:pt x="0" y="643889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9957" y="1510296"/>
              <a:ext cx="1160526" cy="34212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843270" y="1543811"/>
            <a:ext cx="981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DISCIPLINED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312152" y="1068311"/>
            <a:ext cx="2209165" cy="965835"/>
            <a:chOff x="7312152" y="1068311"/>
            <a:chExt cx="2209165" cy="965835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12152" y="1068311"/>
              <a:ext cx="2209038" cy="9654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59777" y="1115949"/>
              <a:ext cx="2102357" cy="85877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359777" y="1115949"/>
              <a:ext cx="2102485" cy="859155"/>
            </a:xfrm>
            <a:custGeom>
              <a:avLst/>
              <a:gdLst/>
              <a:ahLst/>
              <a:cxnLst/>
              <a:rect l="l" t="t" r="r" b="b"/>
              <a:pathLst>
                <a:path w="2102484" h="859155">
                  <a:moveTo>
                    <a:pt x="0" y="858774"/>
                  </a:moveTo>
                  <a:lnTo>
                    <a:pt x="2102357" y="858774"/>
                  </a:lnTo>
                  <a:lnTo>
                    <a:pt x="2102357" y="0"/>
                  </a:lnTo>
                  <a:lnTo>
                    <a:pt x="0" y="0"/>
                  </a:lnTo>
                  <a:lnTo>
                    <a:pt x="0" y="858774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79080" y="1311414"/>
              <a:ext cx="1075944" cy="3421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0698" y="1494294"/>
              <a:ext cx="1093470" cy="34212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954264" y="1344929"/>
            <a:ext cx="914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GI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C  A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IG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NME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409176" y="853401"/>
            <a:ext cx="2196465" cy="1180465"/>
            <a:chOff x="9409176" y="853401"/>
            <a:chExt cx="2196465" cy="1180465"/>
          </a:xfrm>
        </p:grpSpPr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09176" y="853401"/>
              <a:ext cx="2196083" cy="11803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56801" y="901064"/>
              <a:ext cx="2089403" cy="107365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456801" y="901064"/>
              <a:ext cx="2089785" cy="1073785"/>
            </a:xfrm>
            <a:custGeom>
              <a:avLst/>
              <a:gdLst/>
              <a:ahLst/>
              <a:cxnLst/>
              <a:rect l="l" t="t" r="r" b="b"/>
              <a:pathLst>
                <a:path w="2089784" h="1073785">
                  <a:moveTo>
                    <a:pt x="0" y="1073658"/>
                  </a:moveTo>
                  <a:lnTo>
                    <a:pt x="2089403" y="1073658"/>
                  </a:lnTo>
                  <a:lnTo>
                    <a:pt x="2089403" y="0"/>
                  </a:lnTo>
                  <a:lnTo>
                    <a:pt x="0" y="0"/>
                  </a:lnTo>
                  <a:lnTo>
                    <a:pt x="0" y="1073658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73818" y="1295412"/>
              <a:ext cx="1066800" cy="34212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0057892" y="1329182"/>
            <a:ext cx="888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ED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719" y="1872284"/>
            <a:ext cx="11981180" cy="2436495"/>
            <a:chOff x="45719" y="1872284"/>
            <a:chExt cx="11981180" cy="2436495"/>
          </a:xfrm>
        </p:grpSpPr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0164" y="1872284"/>
              <a:ext cx="11476482" cy="29611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3707" y="1936622"/>
              <a:ext cx="11181080" cy="76200"/>
            </a:xfrm>
            <a:custGeom>
              <a:avLst/>
              <a:gdLst/>
              <a:ahLst/>
              <a:cxnLst/>
              <a:rect l="l" t="t" r="r" b="b"/>
              <a:pathLst>
                <a:path w="1118108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1181080" h="76200">
                  <a:moveTo>
                    <a:pt x="11104753" y="0"/>
                  </a:moveTo>
                  <a:lnTo>
                    <a:pt x="11104753" y="76200"/>
                  </a:lnTo>
                  <a:lnTo>
                    <a:pt x="11168253" y="44450"/>
                  </a:lnTo>
                  <a:lnTo>
                    <a:pt x="11117453" y="44450"/>
                  </a:lnTo>
                  <a:lnTo>
                    <a:pt x="11117453" y="31750"/>
                  </a:lnTo>
                  <a:lnTo>
                    <a:pt x="11168253" y="31750"/>
                  </a:lnTo>
                  <a:lnTo>
                    <a:pt x="11104753" y="0"/>
                  </a:lnTo>
                  <a:close/>
                </a:path>
                <a:path w="1118108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1181080" h="76200">
                  <a:moveTo>
                    <a:pt x="11104753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1104753" y="44450"/>
                  </a:lnTo>
                  <a:lnTo>
                    <a:pt x="11104753" y="31750"/>
                  </a:lnTo>
                  <a:close/>
                </a:path>
                <a:path w="11181080" h="76200">
                  <a:moveTo>
                    <a:pt x="11168253" y="31750"/>
                  </a:moveTo>
                  <a:lnTo>
                    <a:pt x="11117453" y="31750"/>
                  </a:lnTo>
                  <a:lnTo>
                    <a:pt x="11117453" y="44450"/>
                  </a:lnTo>
                  <a:lnTo>
                    <a:pt x="11168253" y="44450"/>
                  </a:lnTo>
                  <a:lnTo>
                    <a:pt x="11180953" y="38100"/>
                  </a:lnTo>
                  <a:lnTo>
                    <a:pt x="11168253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20139" y="1978151"/>
              <a:ext cx="10433050" cy="147320"/>
            </a:xfrm>
            <a:custGeom>
              <a:avLst/>
              <a:gdLst/>
              <a:ahLst/>
              <a:cxnLst/>
              <a:rect l="l" t="t" r="r" b="b"/>
              <a:pathLst>
                <a:path w="10433050" h="147319">
                  <a:moveTo>
                    <a:pt x="0" y="147193"/>
                  </a:moveTo>
                  <a:lnTo>
                    <a:pt x="0" y="0"/>
                  </a:lnTo>
                </a:path>
                <a:path w="10433050" h="147319">
                  <a:moveTo>
                    <a:pt x="10432541" y="147193"/>
                  </a:moveTo>
                  <a:lnTo>
                    <a:pt x="10432541" y="0"/>
                  </a:lnTo>
                </a:path>
                <a:path w="10433050" h="147319">
                  <a:moveTo>
                    <a:pt x="2090165" y="147193"/>
                  </a:moveTo>
                  <a:lnTo>
                    <a:pt x="2090165" y="0"/>
                  </a:lnTo>
                </a:path>
                <a:path w="10433050" h="147319">
                  <a:moveTo>
                    <a:pt x="4186428" y="147193"/>
                  </a:moveTo>
                  <a:lnTo>
                    <a:pt x="4186428" y="0"/>
                  </a:lnTo>
                </a:path>
                <a:path w="10433050" h="147319">
                  <a:moveTo>
                    <a:pt x="6239256" y="147193"/>
                  </a:moveTo>
                  <a:lnTo>
                    <a:pt x="6239256" y="0"/>
                  </a:lnTo>
                </a:path>
                <a:path w="10433050" h="147319">
                  <a:moveTo>
                    <a:pt x="8336280" y="147193"/>
                  </a:moveTo>
                  <a:lnTo>
                    <a:pt x="8336280" y="0"/>
                  </a:lnTo>
                </a:path>
                <a:path w="10433050" h="147319">
                  <a:moveTo>
                    <a:pt x="1041654" y="54483"/>
                  </a:moveTo>
                  <a:lnTo>
                    <a:pt x="1041654" y="0"/>
                  </a:lnTo>
                </a:path>
                <a:path w="10433050" h="147319">
                  <a:moveTo>
                    <a:pt x="3146298" y="54483"/>
                  </a:moveTo>
                  <a:lnTo>
                    <a:pt x="3146298" y="0"/>
                  </a:lnTo>
                </a:path>
                <a:path w="10433050" h="147319">
                  <a:moveTo>
                    <a:pt x="5234940" y="54483"/>
                  </a:moveTo>
                  <a:lnTo>
                    <a:pt x="5234940" y="0"/>
                  </a:lnTo>
                </a:path>
                <a:path w="10433050" h="147319">
                  <a:moveTo>
                    <a:pt x="7287767" y="54483"/>
                  </a:moveTo>
                  <a:lnTo>
                    <a:pt x="7287767" y="0"/>
                  </a:lnTo>
                </a:path>
                <a:path w="10433050" h="147319">
                  <a:moveTo>
                    <a:pt x="9384030" y="54483"/>
                  </a:moveTo>
                  <a:lnTo>
                    <a:pt x="9384030" y="0"/>
                  </a:lnTo>
                </a:path>
              </a:pathLst>
            </a:custGeom>
            <a:ln w="3175">
              <a:solidFill>
                <a:srgbClr val="9EA6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19" y="2263114"/>
              <a:ext cx="11740134" cy="4532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346" y="2324061"/>
              <a:ext cx="815327" cy="3786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343" y="2327909"/>
              <a:ext cx="11619738" cy="33299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446" y="2388095"/>
              <a:ext cx="694182" cy="2575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719" y="2660903"/>
              <a:ext cx="11740134" cy="4540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346" y="2721825"/>
              <a:ext cx="1178814" cy="3786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43" y="2725673"/>
              <a:ext cx="11619738" cy="3337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446" y="2785859"/>
              <a:ext cx="1057656" cy="2575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19" y="3059404"/>
              <a:ext cx="11740134" cy="4532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346" y="3119589"/>
              <a:ext cx="942581" cy="3786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343" y="3124199"/>
              <a:ext cx="11619738" cy="3329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9446" y="3183623"/>
              <a:ext cx="821436" cy="25756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19" y="3457168"/>
              <a:ext cx="11740134" cy="45328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346" y="3517353"/>
              <a:ext cx="998956" cy="3786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343" y="3521963"/>
              <a:ext cx="11619738" cy="33299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446" y="3581387"/>
              <a:ext cx="877824" cy="25756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19" y="3854932"/>
              <a:ext cx="11740134" cy="4532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346" y="3915879"/>
              <a:ext cx="1147533" cy="37862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343" y="3919727"/>
              <a:ext cx="11619738" cy="33299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9446" y="3979913"/>
              <a:ext cx="1026413" cy="257568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99136" y="2410205"/>
            <a:ext cx="928369" cy="175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C1D72E"/>
                </a:solidFill>
                <a:latin typeface="Arial MT"/>
                <a:cs typeface="Arial MT"/>
              </a:rPr>
              <a:t>CULTURE</a:t>
            </a:r>
            <a:endParaRPr sz="900">
              <a:latin typeface="Arial MT"/>
              <a:cs typeface="Arial MT"/>
            </a:endParaRPr>
          </a:p>
          <a:p>
            <a:pPr marL="12700" marR="5080">
              <a:lnSpc>
                <a:spcPct val="290100"/>
              </a:lnSpc>
            </a:pPr>
            <a:r>
              <a:rPr sz="900" dirty="0">
                <a:solidFill>
                  <a:srgbClr val="C1D72E"/>
                </a:solidFill>
                <a:latin typeface="Arial MT"/>
                <a:cs typeface="Arial MT"/>
              </a:rPr>
              <a:t>ME</a:t>
            </a:r>
            <a:r>
              <a:rPr sz="900" spc="5" dirty="0">
                <a:solidFill>
                  <a:srgbClr val="C1D72E"/>
                </a:solidFill>
                <a:latin typeface="Arial MT"/>
                <a:cs typeface="Arial MT"/>
              </a:rPr>
              <a:t>T</a:t>
            </a:r>
            <a:r>
              <a:rPr sz="900" dirty="0">
                <a:solidFill>
                  <a:srgbClr val="C1D72E"/>
                </a:solidFill>
                <a:latin typeface="Arial MT"/>
                <a:cs typeface="Arial MT"/>
              </a:rPr>
              <a:t>HODOLOGY  </a:t>
            </a:r>
            <a:r>
              <a:rPr sz="900" spc="-5" dirty="0">
                <a:solidFill>
                  <a:srgbClr val="C1D72E"/>
                </a:solidFill>
                <a:latin typeface="Arial MT"/>
                <a:cs typeface="Arial MT"/>
              </a:rPr>
              <a:t>EXECUTION </a:t>
            </a:r>
            <a:r>
              <a:rPr sz="900" dirty="0">
                <a:solidFill>
                  <a:srgbClr val="C1D72E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C1D72E"/>
                </a:solidFill>
                <a:latin typeface="Arial MT"/>
                <a:cs typeface="Arial MT"/>
              </a:rPr>
              <a:t>LEADERSHIP </a:t>
            </a:r>
            <a:r>
              <a:rPr sz="900" dirty="0">
                <a:solidFill>
                  <a:srgbClr val="C1D72E"/>
                </a:solidFill>
                <a:latin typeface="Arial MT"/>
                <a:cs typeface="Arial MT"/>
              </a:rPr>
              <a:t> ORGANIZATION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051048" y="1693176"/>
            <a:ext cx="312420" cy="342265"/>
            <a:chOff x="3051048" y="1693176"/>
            <a:chExt cx="312420" cy="342265"/>
          </a:xfrm>
        </p:grpSpPr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51048" y="1702346"/>
              <a:ext cx="312331" cy="3048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08579" y="1759838"/>
              <a:ext cx="204216" cy="19659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108579" y="1759838"/>
              <a:ext cx="204470" cy="196850"/>
            </a:xfrm>
            <a:custGeom>
              <a:avLst/>
              <a:gdLst/>
              <a:ahLst/>
              <a:cxnLst/>
              <a:rect l="l" t="t" r="r" b="b"/>
              <a:pathLst>
                <a:path w="204470" h="196850">
                  <a:moveTo>
                    <a:pt x="0" y="98298"/>
                  </a:moveTo>
                  <a:lnTo>
                    <a:pt x="8024" y="60061"/>
                  </a:lnTo>
                  <a:lnTo>
                    <a:pt x="29908" y="28813"/>
                  </a:lnTo>
                  <a:lnTo>
                    <a:pt x="62364" y="7733"/>
                  </a:lnTo>
                  <a:lnTo>
                    <a:pt x="102107" y="0"/>
                  </a:lnTo>
                  <a:lnTo>
                    <a:pt x="141851" y="7733"/>
                  </a:lnTo>
                  <a:lnTo>
                    <a:pt x="174307" y="28813"/>
                  </a:lnTo>
                  <a:lnTo>
                    <a:pt x="196191" y="60061"/>
                  </a:lnTo>
                  <a:lnTo>
                    <a:pt x="204216" y="98298"/>
                  </a:lnTo>
                  <a:lnTo>
                    <a:pt x="196191" y="136534"/>
                  </a:lnTo>
                  <a:lnTo>
                    <a:pt x="174307" y="167782"/>
                  </a:lnTo>
                  <a:lnTo>
                    <a:pt x="141851" y="188862"/>
                  </a:lnTo>
                  <a:lnTo>
                    <a:pt x="102107" y="196596"/>
                  </a:lnTo>
                  <a:lnTo>
                    <a:pt x="62364" y="188862"/>
                  </a:lnTo>
                  <a:lnTo>
                    <a:pt x="29908" y="167782"/>
                  </a:lnTo>
                  <a:lnTo>
                    <a:pt x="8024" y="136534"/>
                  </a:lnTo>
                  <a:lnTo>
                    <a:pt x="0" y="98298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71622" y="1693176"/>
              <a:ext cx="289560" cy="342125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3155442" y="172720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147309" y="1693176"/>
            <a:ext cx="312420" cy="342265"/>
            <a:chOff x="5147309" y="1693176"/>
            <a:chExt cx="312420" cy="342265"/>
          </a:xfrm>
        </p:grpSpPr>
        <p:pic>
          <p:nvPicPr>
            <p:cNvPr id="71" name="object 7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147309" y="1702346"/>
              <a:ext cx="312331" cy="30488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04840" y="1759838"/>
              <a:ext cx="204216" cy="19659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204840" y="1759838"/>
              <a:ext cx="204470" cy="196850"/>
            </a:xfrm>
            <a:custGeom>
              <a:avLst/>
              <a:gdLst/>
              <a:ahLst/>
              <a:cxnLst/>
              <a:rect l="l" t="t" r="r" b="b"/>
              <a:pathLst>
                <a:path w="204470" h="196850">
                  <a:moveTo>
                    <a:pt x="0" y="98298"/>
                  </a:moveTo>
                  <a:lnTo>
                    <a:pt x="8024" y="60061"/>
                  </a:lnTo>
                  <a:lnTo>
                    <a:pt x="29908" y="28813"/>
                  </a:lnTo>
                  <a:lnTo>
                    <a:pt x="62364" y="7733"/>
                  </a:lnTo>
                  <a:lnTo>
                    <a:pt x="102108" y="0"/>
                  </a:lnTo>
                  <a:lnTo>
                    <a:pt x="141851" y="7733"/>
                  </a:lnTo>
                  <a:lnTo>
                    <a:pt x="174307" y="28813"/>
                  </a:lnTo>
                  <a:lnTo>
                    <a:pt x="196191" y="60061"/>
                  </a:lnTo>
                  <a:lnTo>
                    <a:pt x="204216" y="98298"/>
                  </a:lnTo>
                  <a:lnTo>
                    <a:pt x="196191" y="136534"/>
                  </a:lnTo>
                  <a:lnTo>
                    <a:pt x="174307" y="167782"/>
                  </a:lnTo>
                  <a:lnTo>
                    <a:pt x="141851" y="188862"/>
                  </a:lnTo>
                  <a:lnTo>
                    <a:pt x="102108" y="196596"/>
                  </a:lnTo>
                  <a:lnTo>
                    <a:pt x="62364" y="188862"/>
                  </a:lnTo>
                  <a:lnTo>
                    <a:pt x="29908" y="167782"/>
                  </a:lnTo>
                  <a:lnTo>
                    <a:pt x="8024" y="136534"/>
                  </a:lnTo>
                  <a:lnTo>
                    <a:pt x="0" y="98298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67883" y="1693176"/>
              <a:ext cx="289560" cy="342125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5251958" y="172720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7200900" y="1693176"/>
            <a:ext cx="311785" cy="342265"/>
            <a:chOff x="7200900" y="1693176"/>
            <a:chExt cx="311785" cy="342265"/>
          </a:xfrm>
        </p:grpSpPr>
        <p:pic>
          <p:nvPicPr>
            <p:cNvPr id="77" name="object 7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00900" y="1702346"/>
              <a:ext cx="311594" cy="3048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58431" y="1759838"/>
              <a:ext cx="203453" cy="19659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258431" y="1759838"/>
              <a:ext cx="203835" cy="196850"/>
            </a:xfrm>
            <a:custGeom>
              <a:avLst/>
              <a:gdLst/>
              <a:ahLst/>
              <a:cxnLst/>
              <a:rect l="l" t="t" r="r" b="b"/>
              <a:pathLst>
                <a:path w="203834" h="196850">
                  <a:moveTo>
                    <a:pt x="0" y="98298"/>
                  </a:moveTo>
                  <a:lnTo>
                    <a:pt x="8000" y="60061"/>
                  </a:lnTo>
                  <a:lnTo>
                    <a:pt x="29813" y="28813"/>
                  </a:lnTo>
                  <a:lnTo>
                    <a:pt x="62150" y="7733"/>
                  </a:lnTo>
                  <a:lnTo>
                    <a:pt x="101726" y="0"/>
                  </a:lnTo>
                  <a:lnTo>
                    <a:pt x="141303" y="7733"/>
                  </a:lnTo>
                  <a:lnTo>
                    <a:pt x="173640" y="28813"/>
                  </a:lnTo>
                  <a:lnTo>
                    <a:pt x="195452" y="60061"/>
                  </a:lnTo>
                  <a:lnTo>
                    <a:pt x="203453" y="98298"/>
                  </a:lnTo>
                  <a:lnTo>
                    <a:pt x="195452" y="136534"/>
                  </a:lnTo>
                  <a:lnTo>
                    <a:pt x="173640" y="167782"/>
                  </a:lnTo>
                  <a:lnTo>
                    <a:pt x="141303" y="188862"/>
                  </a:lnTo>
                  <a:lnTo>
                    <a:pt x="101726" y="196596"/>
                  </a:lnTo>
                  <a:lnTo>
                    <a:pt x="62150" y="188862"/>
                  </a:lnTo>
                  <a:lnTo>
                    <a:pt x="29813" y="167782"/>
                  </a:lnTo>
                  <a:lnTo>
                    <a:pt x="8000" y="136534"/>
                  </a:lnTo>
                  <a:lnTo>
                    <a:pt x="0" y="98298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21474" y="1693176"/>
              <a:ext cx="289559" cy="342125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7305040" y="172720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294114" y="1693176"/>
            <a:ext cx="312420" cy="342265"/>
            <a:chOff x="9294114" y="1693176"/>
            <a:chExt cx="312420" cy="342265"/>
          </a:xfrm>
        </p:grpSpPr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294114" y="1702346"/>
              <a:ext cx="312331" cy="30488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351645" y="1759838"/>
              <a:ext cx="204215" cy="19659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9351645" y="1759838"/>
              <a:ext cx="204470" cy="196850"/>
            </a:xfrm>
            <a:custGeom>
              <a:avLst/>
              <a:gdLst/>
              <a:ahLst/>
              <a:cxnLst/>
              <a:rect l="l" t="t" r="r" b="b"/>
              <a:pathLst>
                <a:path w="204470" h="196850">
                  <a:moveTo>
                    <a:pt x="0" y="98298"/>
                  </a:moveTo>
                  <a:lnTo>
                    <a:pt x="8024" y="60061"/>
                  </a:lnTo>
                  <a:lnTo>
                    <a:pt x="29908" y="28813"/>
                  </a:lnTo>
                  <a:lnTo>
                    <a:pt x="62364" y="7733"/>
                  </a:lnTo>
                  <a:lnTo>
                    <a:pt x="102107" y="0"/>
                  </a:lnTo>
                  <a:lnTo>
                    <a:pt x="141851" y="7733"/>
                  </a:lnTo>
                  <a:lnTo>
                    <a:pt x="174307" y="28813"/>
                  </a:lnTo>
                  <a:lnTo>
                    <a:pt x="196191" y="60061"/>
                  </a:lnTo>
                  <a:lnTo>
                    <a:pt x="204215" y="98298"/>
                  </a:lnTo>
                  <a:lnTo>
                    <a:pt x="196191" y="136534"/>
                  </a:lnTo>
                  <a:lnTo>
                    <a:pt x="174307" y="167782"/>
                  </a:lnTo>
                  <a:lnTo>
                    <a:pt x="141851" y="188862"/>
                  </a:lnTo>
                  <a:lnTo>
                    <a:pt x="102107" y="196596"/>
                  </a:lnTo>
                  <a:lnTo>
                    <a:pt x="62364" y="188862"/>
                  </a:lnTo>
                  <a:lnTo>
                    <a:pt x="29908" y="167782"/>
                  </a:lnTo>
                  <a:lnTo>
                    <a:pt x="8024" y="136534"/>
                  </a:lnTo>
                  <a:lnTo>
                    <a:pt x="0" y="98298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314688" y="1693176"/>
              <a:ext cx="289559" cy="342125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9398761" y="172720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1393423" y="1693176"/>
            <a:ext cx="311785" cy="342265"/>
            <a:chOff x="11393423" y="1693176"/>
            <a:chExt cx="311785" cy="342265"/>
          </a:xfrm>
        </p:grpSpPr>
        <p:pic>
          <p:nvPicPr>
            <p:cNvPr id="89" name="object 8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393423" y="1702346"/>
              <a:ext cx="311594" cy="30488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450954" y="1759838"/>
              <a:ext cx="203453" cy="19659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1450954" y="1759838"/>
              <a:ext cx="203835" cy="196850"/>
            </a:xfrm>
            <a:custGeom>
              <a:avLst/>
              <a:gdLst/>
              <a:ahLst/>
              <a:cxnLst/>
              <a:rect l="l" t="t" r="r" b="b"/>
              <a:pathLst>
                <a:path w="203834" h="196850">
                  <a:moveTo>
                    <a:pt x="0" y="98298"/>
                  </a:moveTo>
                  <a:lnTo>
                    <a:pt x="8000" y="60061"/>
                  </a:lnTo>
                  <a:lnTo>
                    <a:pt x="29813" y="28813"/>
                  </a:lnTo>
                  <a:lnTo>
                    <a:pt x="62150" y="7733"/>
                  </a:lnTo>
                  <a:lnTo>
                    <a:pt x="101726" y="0"/>
                  </a:lnTo>
                  <a:lnTo>
                    <a:pt x="141303" y="7733"/>
                  </a:lnTo>
                  <a:lnTo>
                    <a:pt x="173640" y="28813"/>
                  </a:lnTo>
                  <a:lnTo>
                    <a:pt x="195452" y="60061"/>
                  </a:lnTo>
                  <a:lnTo>
                    <a:pt x="203453" y="98298"/>
                  </a:lnTo>
                  <a:lnTo>
                    <a:pt x="195452" y="136534"/>
                  </a:lnTo>
                  <a:lnTo>
                    <a:pt x="173640" y="167782"/>
                  </a:lnTo>
                  <a:lnTo>
                    <a:pt x="141303" y="188862"/>
                  </a:lnTo>
                  <a:lnTo>
                    <a:pt x="101726" y="196596"/>
                  </a:lnTo>
                  <a:lnTo>
                    <a:pt x="62150" y="188862"/>
                  </a:lnTo>
                  <a:lnTo>
                    <a:pt x="29813" y="167782"/>
                  </a:lnTo>
                  <a:lnTo>
                    <a:pt x="8000" y="136534"/>
                  </a:lnTo>
                  <a:lnTo>
                    <a:pt x="0" y="98298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413997" y="1693176"/>
              <a:ext cx="289559" cy="342125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11498071" y="172720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94" name="object 9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560570" y="1087310"/>
            <a:ext cx="515099" cy="400875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4654296" y="936068"/>
            <a:ext cx="337820" cy="3727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70485" marR="5080" indent="-58419">
              <a:lnSpc>
                <a:spcPts val="1340"/>
              </a:lnSpc>
              <a:spcBef>
                <a:spcPts val="185"/>
              </a:spcBef>
            </a:pPr>
            <a:r>
              <a:rPr sz="1150" spc="-30" dirty="0">
                <a:solidFill>
                  <a:srgbClr val="FAAF34"/>
                </a:solidFill>
                <a:latin typeface="Microsoft YaHei UI"/>
                <a:cs typeface="Microsoft YaHei UI"/>
              </a:rPr>
              <a:t>Now  </a:t>
            </a:r>
            <a:r>
              <a:rPr sz="1150" spc="-30" dirty="0">
                <a:solidFill>
                  <a:srgbClr val="FFFFFF"/>
                </a:solidFill>
                <a:latin typeface="Microsoft YaHei UI"/>
                <a:cs typeface="Microsoft YaHei UI"/>
              </a:rPr>
              <a:t>1.8</a:t>
            </a:r>
            <a:endParaRPr sz="1150">
              <a:latin typeface="Microsoft YaHei UI"/>
              <a:cs typeface="Microsoft YaHei U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595621" y="868667"/>
            <a:ext cx="2002789" cy="3988435"/>
            <a:chOff x="4595621" y="868667"/>
            <a:chExt cx="2002789" cy="3988435"/>
          </a:xfrm>
        </p:grpSpPr>
        <p:pic>
          <p:nvPicPr>
            <p:cNvPr id="97" name="object 9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95621" y="1140714"/>
              <a:ext cx="453009" cy="371627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829936" y="1432941"/>
              <a:ext cx="0" cy="3205480"/>
            </a:xfrm>
            <a:custGeom>
              <a:avLst/>
              <a:gdLst/>
              <a:ahLst/>
              <a:cxnLst/>
              <a:rect l="l" t="t" r="r" b="b"/>
              <a:pathLst>
                <a:path h="3205479">
                  <a:moveTo>
                    <a:pt x="0" y="0"/>
                  </a:moveTo>
                  <a:lnTo>
                    <a:pt x="0" y="3205353"/>
                  </a:lnTo>
                </a:path>
              </a:pathLst>
            </a:custGeom>
            <a:ln w="9906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84569" y="868667"/>
              <a:ext cx="513600" cy="40387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147434" y="926973"/>
              <a:ext cx="394715" cy="29032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147434" y="926973"/>
              <a:ext cx="394970" cy="290830"/>
            </a:xfrm>
            <a:custGeom>
              <a:avLst/>
              <a:gdLst/>
              <a:ahLst/>
              <a:cxnLst/>
              <a:rect l="l" t="t" r="r" b="b"/>
              <a:pathLst>
                <a:path w="394970" h="290830">
                  <a:moveTo>
                    <a:pt x="394715" y="0"/>
                  </a:moveTo>
                  <a:lnTo>
                    <a:pt x="197357" y="290322"/>
                  </a:lnTo>
                  <a:lnTo>
                    <a:pt x="0" y="0"/>
                  </a:lnTo>
                  <a:lnTo>
                    <a:pt x="394715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5879084" y="715850"/>
            <a:ext cx="951865" cy="374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365"/>
              </a:lnSpc>
              <a:spcBef>
                <a:spcPts val="105"/>
              </a:spcBef>
            </a:pPr>
            <a:r>
              <a:rPr sz="1150" spc="-25" dirty="0">
                <a:solidFill>
                  <a:srgbClr val="C1D72E"/>
                </a:solidFill>
                <a:latin typeface="Microsoft YaHei UI"/>
                <a:cs typeface="Microsoft YaHei UI"/>
              </a:rPr>
              <a:t>‘20</a:t>
            </a:r>
            <a:r>
              <a:rPr sz="1150" spc="-40" dirty="0">
                <a:solidFill>
                  <a:srgbClr val="C1D72E"/>
                </a:solidFill>
                <a:latin typeface="Microsoft YaHei UI"/>
                <a:cs typeface="Microsoft YaHei UI"/>
              </a:rPr>
              <a:t> </a:t>
            </a:r>
            <a:r>
              <a:rPr sz="1150" spc="-30" dirty="0">
                <a:solidFill>
                  <a:srgbClr val="C1D72E"/>
                </a:solidFill>
                <a:latin typeface="Microsoft YaHei UI"/>
                <a:cs typeface="Microsoft YaHei UI"/>
              </a:rPr>
              <a:t>Goal</a:t>
            </a:r>
            <a:r>
              <a:rPr sz="1150" spc="-45" dirty="0">
                <a:solidFill>
                  <a:srgbClr val="C1D72E"/>
                </a:solidFill>
                <a:latin typeface="Microsoft YaHei UI"/>
                <a:cs typeface="Microsoft YaHei UI"/>
              </a:rPr>
              <a:t> </a:t>
            </a:r>
            <a:r>
              <a:rPr sz="1150" spc="-30" dirty="0">
                <a:solidFill>
                  <a:srgbClr val="C1D72E"/>
                </a:solidFill>
                <a:latin typeface="Microsoft YaHei UI"/>
                <a:cs typeface="Microsoft YaHei UI"/>
              </a:rPr>
              <a:t>State</a:t>
            </a:r>
            <a:endParaRPr sz="1150">
              <a:latin typeface="Microsoft YaHei UI"/>
              <a:cs typeface="Microsoft YaHei UI"/>
            </a:endParaRPr>
          </a:p>
          <a:p>
            <a:pPr marR="10160" algn="ctr">
              <a:lnSpc>
                <a:spcPts val="1365"/>
              </a:lnSpc>
            </a:pPr>
            <a:r>
              <a:rPr sz="1150" spc="-30" dirty="0">
                <a:solidFill>
                  <a:srgbClr val="FFFFFF"/>
                </a:solidFill>
                <a:latin typeface="Microsoft YaHei UI"/>
                <a:cs typeface="Microsoft YaHei UI"/>
              </a:rPr>
              <a:t>2.5</a:t>
            </a:r>
            <a:endParaRPr sz="1150">
              <a:latin typeface="Microsoft YaHei UI"/>
              <a:cs typeface="Microsoft YaHei UI"/>
            </a:endParaRPr>
          </a:p>
        </p:txBody>
      </p:sp>
      <p:graphicFrame>
        <p:nvGraphicFramePr>
          <p:cNvPr id="103" name="object 103"/>
          <p:cNvGraphicFramePr>
            <a:graphicFrameLocks noGrp="1"/>
          </p:cNvGraphicFramePr>
          <p:nvPr/>
        </p:nvGraphicFramePr>
        <p:xfrm>
          <a:off x="1980945" y="2296629"/>
          <a:ext cx="4664708" cy="1986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0750" algn="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100" dirty="0">
                          <a:solidFill>
                            <a:srgbClr val="FAAF34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T="99695" marB="0"/>
                </a:tc>
                <a:tc>
                  <a:txBody>
                    <a:bodyPr/>
                    <a:lstStyle/>
                    <a:p>
                      <a:pPr marR="259715" algn="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100" dirty="0">
                          <a:solidFill>
                            <a:srgbClr val="C1D72E"/>
                          </a:solidFill>
                          <a:latin typeface="Wingdings"/>
                          <a:cs typeface="Wingdings"/>
                        </a:rPr>
                        <a:t></a:t>
                      </a:r>
                      <a:endParaRPr sz="1100">
                        <a:latin typeface="Wingdings"/>
                        <a:cs typeface="Wingdings"/>
                      </a:endParaRPr>
                    </a:p>
                  </a:txBody>
                  <a:tcPr marL="0" marR="0" marT="9969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1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FAAF34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0750" algn="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100" dirty="0">
                          <a:solidFill>
                            <a:srgbClr val="FAAF34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T="1593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259715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C1D72E"/>
                          </a:solidFill>
                          <a:latin typeface="Wingdings"/>
                          <a:cs typeface="Wingdings"/>
                        </a:rPr>
                        <a:t></a:t>
                      </a:r>
                      <a:endParaRPr sz="1100">
                        <a:latin typeface="Wingdings"/>
                        <a:cs typeface="Wingdings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63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100" dirty="0">
                          <a:solidFill>
                            <a:srgbClr val="FAAF34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T="95250" marB="0"/>
                </a:tc>
                <a:tc>
                  <a:txBody>
                    <a:bodyPr/>
                    <a:lstStyle/>
                    <a:p>
                      <a:pPr marR="934085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100" dirty="0">
                          <a:solidFill>
                            <a:srgbClr val="C1D72E"/>
                          </a:solidFill>
                          <a:latin typeface="Wingdings"/>
                          <a:cs typeface="Wingdings"/>
                        </a:rPr>
                        <a:t></a:t>
                      </a:r>
                      <a:endParaRPr sz="1100">
                        <a:latin typeface="Wingdings"/>
                        <a:cs typeface="Wingdings"/>
                      </a:endParaRPr>
                    </a:p>
                  </a:txBody>
                  <a:tcPr marL="0" marR="0" marT="952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075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100" dirty="0">
                          <a:solidFill>
                            <a:srgbClr val="FAAF34"/>
                          </a:solidFill>
                          <a:latin typeface="Segoe UI Symbol"/>
                          <a:cs typeface="Segoe UI Symbol"/>
                        </a:rPr>
                        <a:t>✔</a:t>
                      </a:r>
                      <a:endParaRPr sz="1100">
                        <a:latin typeface="Segoe UI Symbol"/>
                        <a:cs typeface="Segoe UI Symbol"/>
                      </a:endParaRPr>
                    </a:p>
                  </a:txBody>
                  <a:tcPr marL="0" marR="0" marT="95250" marB="0"/>
                </a:tc>
                <a:tc>
                  <a:txBody>
                    <a:bodyPr/>
                    <a:lstStyle/>
                    <a:p>
                      <a:pPr marR="259715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100" dirty="0">
                          <a:solidFill>
                            <a:srgbClr val="C1D72E"/>
                          </a:solidFill>
                          <a:latin typeface="Wingdings"/>
                          <a:cs typeface="Wingdings"/>
                        </a:rPr>
                        <a:t></a:t>
                      </a:r>
                      <a:endParaRPr sz="1100">
                        <a:latin typeface="Wingdings"/>
                        <a:cs typeface="Wingdings"/>
                      </a:endParaRPr>
                    </a:p>
                  </a:txBody>
                  <a:tcPr marL="0" marR="0" marT="952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object 104"/>
          <p:cNvGrpSpPr/>
          <p:nvPr/>
        </p:nvGrpSpPr>
        <p:grpSpPr>
          <a:xfrm>
            <a:off x="6121146" y="987552"/>
            <a:ext cx="453390" cy="3869690"/>
            <a:chOff x="6121146" y="987552"/>
            <a:chExt cx="453390" cy="3869690"/>
          </a:xfrm>
        </p:grpSpPr>
        <p:pic>
          <p:nvPicPr>
            <p:cNvPr id="105" name="object 10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121146" y="987552"/>
              <a:ext cx="453008" cy="3869436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355461" y="1217295"/>
              <a:ext cx="0" cy="3421379"/>
            </a:xfrm>
            <a:custGeom>
              <a:avLst/>
              <a:gdLst/>
              <a:ahLst/>
              <a:cxnLst/>
              <a:rect l="l" t="t" r="r" b="b"/>
              <a:pathLst>
                <a:path h="3421379">
                  <a:moveTo>
                    <a:pt x="0" y="0"/>
                  </a:moveTo>
                  <a:lnTo>
                    <a:pt x="0" y="3421126"/>
                  </a:lnTo>
                </a:path>
              </a:pathLst>
            </a:custGeom>
            <a:ln w="9906">
              <a:solidFill>
                <a:srgbClr val="C1D7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7" name="object 10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163055" y="2296629"/>
            <a:ext cx="356666" cy="412280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163055" y="3083775"/>
            <a:ext cx="356666" cy="412280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076700" y="3476968"/>
            <a:ext cx="356666" cy="41228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163055" y="3870921"/>
            <a:ext cx="356666" cy="412280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135636" y="2625089"/>
            <a:ext cx="11590020" cy="3580765"/>
            <a:chOff x="135636" y="2625089"/>
            <a:chExt cx="11590020" cy="3580765"/>
          </a:xfrm>
        </p:grpSpPr>
        <p:pic>
          <p:nvPicPr>
            <p:cNvPr id="112" name="object 1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147304" y="2625089"/>
              <a:ext cx="3578352" cy="313334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37219" y="2676905"/>
              <a:ext cx="3481578" cy="303657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5636" y="5601461"/>
              <a:ext cx="610362" cy="604266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866902" y="5701029"/>
            <a:ext cx="16833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Adobe</a:t>
            </a:r>
            <a:r>
              <a:rPr sz="22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679" y="122682"/>
            <a:ext cx="6094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Arial MT"/>
                <a:cs typeface="Arial MT"/>
              </a:rPr>
              <a:t>Part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3:</a:t>
            </a:r>
            <a:r>
              <a:rPr sz="3200" spc="-19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Accelerate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growth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with</a:t>
            </a:r>
            <a:r>
              <a:rPr sz="3200" spc="-19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A.I.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58" y="157734"/>
            <a:ext cx="12180570" cy="5761990"/>
            <a:chOff x="6858" y="157734"/>
            <a:chExt cx="12180570" cy="5761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" y="1280159"/>
              <a:ext cx="12180570" cy="46390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3843" y="157734"/>
              <a:ext cx="755142" cy="7429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926826" y="986789"/>
            <a:ext cx="79121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ADOBE</a:t>
            </a:r>
            <a:r>
              <a:rPr sz="800" spc="-40" dirty="0">
                <a:solidFill>
                  <a:srgbClr val="FFFFFF"/>
                </a:solidFill>
                <a:latin typeface="Microsoft YaHei UI"/>
                <a:cs typeface="Microsoft YaHei U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YaHei UI"/>
                <a:cs typeface="Microsoft YaHei UI"/>
              </a:rPr>
              <a:t>TARGET</a:t>
            </a:r>
            <a:endParaRPr sz="800">
              <a:latin typeface="Microsoft YaHei UI"/>
              <a:cs typeface="Microsoft YaHei U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2127" y="0"/>
            <a:ext cx="7900670" cy="101663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3200" spc="-5" dirty="0"/>
              <a:t>Rules-based</a:t>
            </a:r>
            <a:r>
              <a:rPr sz="3200" dirty="0"/>
              <a:t> </a:t>
            </a:r>
            <a:r>
              <a:rPr sz="3200" spc="-15" dirty="0"/>
              <a:t>personalization</a:t>
            </a:r>
            <a:endParaRPr sz="3200"/>
          </a:p>
          <a:p>
            <a:pPr marL="80645">
              <a:lnSpc>
                <a:spcPct val="100000"/>
              </a:lnSpc>
              <a:spcBef>
                <a:spcPts val="650"/>
              </a:spcBef>
            </a:pPr>
            <a:r>
              <a:rPr sz="1800" b="1" spc="-5" dirty="0">
                <a:latin typeface="Calibri"/>
                <a:cs typeface="Calibri"/>
              </a:rPr>
              <a:t>SPEAKING </a:t>
            </a:r>
            <a:r>
              <a:rPr sz="1800" b="1" spc="-25" dirty="0">
                <a:latin typeface="Calibri"/>
                <a:cs typeface="Calibri"/>
              </a:rPr>
              <a:t>TO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CUSTOMERS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THE </a:t>
            </a:r>
            <a:r>
              <a:rPr sz="1800" b="1" spc="-80" dirty="0">
                <a:latin typeface="Calibri"/>
                <a:cs typeface="Calibri"/>
              </a:rPr>
              <a:t>WAY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THEY </a:t>
            </a:r>
            <a:r>
              <a:rPr sz="1800" b="1" spc="-25" dirty="0">
                <a:latin typeface="Calibri"/>
                <a:cs typeface="Calibri"/>
              </a:rPr>
              <a:t>WANT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DRAMATICALLY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INCREASES</a:t>
            </a:r>
            <a:r>
              <a:rPr sz="1800" b="1" spc="-10" dirty="0">
                <a:latin typeface="Calibri"/>
                <a:cs typeface="Calibri"/>
              </a:rPr>
              <a:t> SALES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6991" y="1224533"/>
            <a:ext cx="7785100" cy="4682490"/>
            <a:chOff x="316991" y="1224533"/>
            <a:chExt cx="7785100" cy="46824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991" y="1677162"/>
              <a:ext cx="3812285" cy="42298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61103" y="1224533"/>
              <a:ext cx="3840479" cy="369570"/>
            </a:xfrm>
            <a:custGeom>
              <a:avLst/>
              <a:gdLst/>
              <a:ahLst/>
              <a:cxnLst/>
              <a:rect l="l" t="t" r="r" b="b"/>
              <a:pathLst>
                <a:path w="3840479" h="369569">
                  <a:moveTo>
                    <a:pt x="3840479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3840479" y="369570"/>
                  </a:lnTo>
                  <a:lnTo>
                    <a:pt x="3840479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7847" y="1224533"/>
            <a:ext cx="3840479" cy="369570"/>
          </a:xfrm>
          <a:prstGeom prst="rect">
            <a:avLst/>
          </a:prstGeom>
          <a:solidFill>
            <a:srgbClr val="00A3E3"/>
          </a:solidFill>
        </p:spPr>
        <p:txBody>
          <a:bodyPr vert="horz" wrap="square" lIns="0" tIns="3111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1103" y="1224533"/>
            <a:ext cx="3840479" cy="3695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245"/>
              </a:spcBef>
              <a:tabLst>
                <a:tab pos="3096895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personalization	</a:t>
            </a:r>
            <a:r>
              <a:rPr sz="2400" b="1" spc="-7" baseline="5208" dirty="0">
                <a:solidFill>
                  <a:srgbClr val="FFFFFF"/>
                </a:solidFill>
                <a:latin typeface="Calibri"/>
                <a:cs typeface="Calibri"/>
              </a:rPr>
              <a:t>Winner</a:t>
            </a:r>
            <a:endParaRPr sz="2400" baseline="5208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62628" y="1181100"/>
            <a:ext cx="7929880" cy="5016500"/>
            <a:chOff x="4262628" y="1181100"/>
            <a:chExt cx="7929880" cy="50165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2131" y="1285541"/>
              <a:ext cx="149271" cy="2231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2628" y="1669541"/>
              <a:ext cx="3838955" cy="114985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18635" y="1797176"/>
              <a:ext cx="2131695" cy="744855"/>
            </a:xfrm>
            <a:custGeom>
              <a:avLst/>
              <a:gdLst/>
              <a:ahLst/>
              <a:cxnLst/>
              <a:rect l="l" t="t" r="r" b="b"/>
              <a:pathLst>
                <a:path w="2131695" h="744855">
                  <a:moveTo>
                    <a:pt x="2131314" y="0"/>
                  </a:moveTo>
                  <a:lnTo>
                    <a:pt x="0" y="0"/>
                  </a:lnTo>
                  <a:lnTo>
                    <a:pt x="0" y="744474"/>
                  </a:lnTo>
                  <a:lnTo>
                    <a:pt x="2131314" y="744474"/>
                  </a:lnTo>
                  <a:lnTo>
                    <a:pt x="2131314" y="0"/>
                  </a:lnTo>
                  <a:close/>
                </a:path>
              </a:pathLst>
            </a:custGeom>
            <a:solidFill>
              <a:srgbClr val="FAAF34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18635" y="1797176"/>
              <a:ext cx="2131695" cy="744855"/>
            </a:xfrm>
            <a:custGeom>
              <a:avLst/>
              <a:gdLst/>
              <a:ahLst/>
              <a:cxnLst/>
              <a:rect l="l" t="t" r="r" b="b"/>
              <a:pathLst>
                <a:path w="2131695" h="744855">
                  <a:moveTo>
                    <a:pt x="0" y="744474"/>
                  </a:moveTo>
                  <a:lnTo>
                    <a:pt x="2131314" y="744474"/>
                  </a:lnTo>
                  <a:lnTo>
                    <a:pt x="2131314" y="0"/>
                  </a:lnTo>
                  <a:lnTo>
                    <a:pt x="0" y="0"/>
                  </a:lnTo>
                  <a:lnTo>
                    <a:pt x="0" y="744474"/>
                  </a:lnTo>
                  <a:close/>
                </a:path>
              </a:pathLst>
            </a:custGeom>
            <a:ln w="2514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2628" y="3215639"/>
              <a:ext cx="3838955" cy="114985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18635" y="3315842"/>
              <a:ext cx="2131695" cy="647700"/>
            </a:xfrm>
            <a:custGeom>
              <a:avLst/>
              <a:gdLst/>
              <a:ahLst/>
              <a:cxnLst/>
              <a:rect l="l" t="t" r="r" b="b"/>
              <a:pathLst>
                <a:path w="2131695" h="647700">
                  <a:moveTo>
                    <a:pt x="2131314" y="0"/>
                  </a:moveTo>
                  <a:lnTo>
                    <a:pt x="0" y="0"/>
                  </a:lnTo>
                  <a:lnTo>
                    <a:pt x="0" y="647699"/>
                  </a:lnTo>
                  <a:lnTo>
                    <a:pt x="2131314" y="647699"/>
                  </a:lnTo>
                  <a:lnTo>
                    <a:pt x="2131314" y="0"/>
                  </a:lnTo>
                  <a:close/>
                </a:path>
              </a:pathLst>
            </a:custGeom>
            <a:solidFill>
              <a:srgbClr val="FAAF34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18635" y="3315842"/>
              <a:ext cx="2131695" cy="647700"/>
            </a:xfrm>
            <a:custGeom>
              <a:avLst/>
              <a:gdLst/>
              <a:ahLst/>
              <a:cxnLst/>
              <a:rect l="l" t="t" r="r" b="b"/>
              <a:pathLst>
                <a:path w="2131695" h="647700">
                  <a:moveTo>
                    <a:pt x="0" y="647699"/>
                  </a:moveTo>
                  <a:lnTo>
                    <a:pt x="2131314" y="647699"/>
                  </a:lnTo>
                  <a:lnTo>
                    <a:pt x="2131314" y="0"/>
                  </a:lnTo>
                  <a:lnTo>
                    <a:pt x="0" y="0"/>
                  </a:lnTo>
                  <a:lnTo>
                    <a:pt x="0" y="647699"/>
                  </a:lnTo>
                  <a:close/>
                </a:path>
              </a:pathLst>
            </a:custGeom>
            <a:ln w="2514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2628" y="4760976"/>
              <a:ext cx="3838955" cy="114985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18635" y="4888610"/>
              <a:ext cx="2131695" cy="647700"/>
            </a:xfrm>
            <a:custGeom>
              <a:avLst/>
              <a:gdLst/>
              <a:ahLst/>
              <a:cxnLst/>
              <a:rect l="l" t="t" r="r" b="b"/>
              <a:pathLst>
                <a:path w="2131695" h="647700">
                  <a:moveTo>
                    <a:pt x="2131314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2131314" y="647700"/>
                  </a:lnTo>
                  <a:lnTo>
                    <a:pt x="2131314" y="0"/>
                  </a:lnTo>
                  <a:close/>
                </a:path>
              </a:pathLst>
            </a:custGeom>
            <a:solidFill>
              <a:srgbClr val="FAAF34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18635" y="4888610"/>
              <a:ext cx="2131695" cy="647700"/>
            </a:xfrm>
            <a:custGeom>
              <a:avLst/>
              <a:gdLst/>
              <a:ahLst/>
              <a:cxnLst/>
              <a:rect l="l" t="t" r="r" b="b"/>
              <a:pathLst>
                <a:path w="2131695" h="647700">
                  <a:moveTo>
                    <a:pt x="0" y="647700"/>
                  </a:moveTo>
                  <a:lnTo>
                    <a:pt x="2131314" y="647700"/>
                  </a:lnTo>
                  <a:lnTo>
                    <a:pt x="2131314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2514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7982" y="1181100"/>
              <a:ext cx="3954018" cy="501624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752330" y="3575811"/>
            <a:ext cx="927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24996" y="157734"/>
            <a:ext cx="1974214" cy="3331845"/>
            <a:chOff x="9724996" y="157734"/>
            <a:chExt cx="1974214" cy="333184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4996" y="2319519"/>
              <a:ext cx="966170" cy="11697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3843" y="157734"/>
              <a:ext cx="755142" cy="74294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094469" y="3737864"/>
            <a:ext cx="22421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FAAF34"/>
                </a:solidFill>
                <a:latin typeface="Calibri"/>
                <a:cs typeface="Calibri"/>
              </a:rPr>
              <a:t>1311</a:t>
            </a:r>
            <a:r>
              <a:rPr sz="4000" dirty="0">
                <a:solidFill>
                  <a:srgbClr val="FAAF34"/>
                </a:solidFill>
                <a:latin typeface="Calibri"/>
                <a:cs typeface="Calibri"/>
              </a:rPr>
              <a:t>%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77350" y="4696459"/>
            <a:ext cx="18770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Gross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89056" y="985265"/>
            <a:ext cx="6667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TARGET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2127" y="87375"/>
            <a:ext cx="8531225" cy="798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One-click</a:t>
            </a:r>
            <a:r>
              <a:rPr sz="3200" spc="15" dirty="0"/>
              <a:t> </a:t>
            </a:r>
            <a:r>
              <a:rPr sz="3200" spc="-15" dirty="0"/>
              <a:t>personalization</a:t>
            </a:r>
            <a:r>
              <a:rPr sz="3200" spc="30" dirty="0"/>
              <a:t> </a:t>
            </a:r>
            <a:r>
              <a:rPr sz="3200" spc="-20" dirty="0"/>
              <a:t>powered</a:t>
            </a:r>
            <a:r>
              <a:rPr sz="3200" spc="20" dirty="0"/>
              <a:t> </a:t>
            </a:r>
            <a:r>
              <a:rPr sz="3200" spc="-15" dirty="0"/>
              <a:t>by</a:t>
            </a:r>
            <a:r>
              <a:rPr sz="3200" spc="15" dirty="0"/>
              <a:t> </a:t>
            </a:r>
            <a:r>
              <a:rPr sz="3200" spc="-5" dirty="0"/>
              <a:t>Adobe</a:t>
            </a:r>
            <a:r>
              <a:rPr sz="3200" spc="20" dirty="0"/>
              <a:t> </a:t>
            </a:r>
            <a:r>
              <a:rPr sz="3200" spc="-10" dirty="0"/>
              <a:t>Sensei</a:t>
            </a:r>
            <a:endParaRPr sz="3200"/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dirty="0">
                <a:latin typeface="Calibri"/>
                <a:cs typeface="Calibri"/>
              </a:rPr>
              <a:t>AI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MACHINE </a:t>
            </a:r>
            <a:r>
              <a:rPr sz="1800" b="1" spc="-5" dirty="0">
                <a:latin typeface="Calibri"/>
                <a:cs typeface="Calibri"/>
              </a:rPr>
              <a:t>LEARNING DELIVER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THE </a:t>
            </a:r>
            <a:r>
              <a:rPr sz="1800" b="1" spc="-10" dirty="0">
                <a:latin typeface="Calibri"/>
                <a:cs typeface="Calibri"/>
              </a:rPr>
              <a:t>BEST </a:t>
            </a:r>
            <a:r>
              <a:rPr sz="1800" b="1" spc="-5" dirty="0">
                <a:latin typeface="Calibri"/>
                <a:cs typeface="Calibri"/>
              </a:rPr>
              <a:t>VERSION </a:t>
            </a:r>
            <a:r>
              <a:rPr sz="1800" b="1" spc="-25" dirty="0">
                <a:latin typeface="Calibri"/>
                <a:cs typeface="Calibri"/>
              </a:rPr>
              <a:t>TO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EVERYONE,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EVERY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61103" y="1181100"/>
            <a:ext cx="7931150" cy="5016500"/>
            <a:chOff x="4261103" y="1181100"/>
            <a:chExt cx="7931150" cy="5016500"/>
          </a:xfrm>
        </p:grpSpPr>
        <p:sp>
          <p:nvSpPr>
            <p:cNvPr id="7" name="object 7"/>
            <p:cNvSpPr/>
            <p:nvPr/>
          </p:nvSpPr>
          <p:spPr>
            <a:xfrm>
              <a:off x="4261103" y="1224534"/>
              <a:ext cx="3840479" cy="369570"/>
            </a:xfrm>
            <a:custGeom>
              <a:avLst/>
              <a:gdLst/>
              <a:ahLst/>
              <a:cxnLst/>
              <a:rect l="l" t="t" r="r" b="b"/>
              <a:pathLst>
                <a:path w="3840479" h="369569">
                  <a:moveTo>
                    <a:pt x="3840479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3840479" y="369570"/>
                  </a:lnTo>
                  <a:lnTo>
                    <a:pt x="3840479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7982" y="1181100"/>
              <a:ext cx="3954018" cy="501624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752330" y="3575811"/>
            <a:ext cx="927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61103" y="1669542"/>
            <a:ext cx="6430645" cy="1819910"/>
            <a:chOff x="4261103" y="1669542"/>
            <a:chExt cx="6430645" cy="181991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4996" y="2319519"/>
              <a:ext cx="966170" cy="11697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1103" y="1669542"/>
              <a:ext cx="3840479" cy="132206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557766" y="3737864"/>
            <a:ext cx="13157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FAAF34"/>
                </a:solidFill>
                <a:latin typeface="Calibri"/>
                <a:cs typeface="Calibri"/>
              </a:rPr>
              <a:t>13</a:t>
            </a:r>
            <a:r>
              <a:rPr sz="4000" dirty="0">
                <a:solidFill>
                  <a:srgbClr val="FAAF34"/>
                </a:solidFill>
                <a:latin typeface="Calibri"/>
                <a:cs typeface="Calibri"/>
              </a:rPr>
              <a:t>%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50145" y="4696459"/>
            <a:ext cx="1329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Lift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orders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61103" y="1224533"/>
            <a:ext cx="3840479" cy="3695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31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Winner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4592" y="1181100"/>
            <a:ext cx="7937500" cy="4535170"/>
            <a:chOff x="164592" y="1181100"/>
            <a:chExt cx="7937500" cy="45351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6259" y="1285541"/>
              <a:ext cx="149271" cy="2231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58943" y="1890902"/>
              <a:ext cx="2780665" cy="843915"/>
            </a:xfrm>
            <a:custGeom>
              <a:avLst/>
              <a:gdLst/>
              <a:ahLst/>
              <a:cxnLst/>
              <a:rect l="l" t="t" r="r" b="b"/>
              <a:pathLst>
                <a:path w="2780665" h="843914">
                  <a:moveTo>
                    <a:pt x="2780538" y="0"/>
                  </a:moveTo>
                  <a:lnTo>
                    <a:pt x="0" y="0"/>
                  </a:lnTo>
                  <a:lnTo>
                    <a:pt x="0" y="843534"/>
                  </a:lnTo>
                  <a:lnTo>
                    <a:pt x="2780538" y="843534"/>
                  </a:lnTo>
                  <a:lnTo>
                    <a:pt x="2780538" y="0"/>
                  </a:lnTo>
                  <a:close/>
                </a:path>
              </a:pathLst>
            </a:custGeom>
            <a:solidFill>
              <a:srgbClr val="FAAF34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58943" y="1890902"/>
              <a:ext cx="2780665" cy="843915"/>
            </a:xfrm>
            <a:custGeom>
              <a:avLst/>
              <a:gdLst/>
              <a:ahLst/>
              <a:cxnLst/>
              <a:rect l="l" t="t" r="r" b="b"/>
              <a:pathLst>
                <a:path w="2780665" h="843914">
                  <a:moveTo>
                    <a:pt x="0" y="843534"/>
                  </a:moveTo>
                  <a:lnTo>
                    <a:pt x="2780538" y="843534"/>
                  </a:lnTo>
                  <a:lnTo>
                    <a:pt x="2780538" y="0"/>
                  </a:lnTo>
                  <a:lnTo>
                    <a:pt x="0" y="0"/>
                  </a:lnTo>
                  <a:lnTo>
                    <a:pt x="0" y="843534"/>
                  </a:lnTo>
                  <a:close/>
                </a:path>
              </a:pathLst>
            </a:custGeom>
            <a:ln w="2514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1103" y="3031998"/>
              <a:ext cx="3840479" cy="13213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258943" y="3253358"/>
              <a:ext cx="2780665" cy="843280"/>
            </a:xfrm>
            <a:custGeom>
              <a:avLst/>
              <a:gdLst/>
              <a:ahLst/>
              <a:cxnLst/>
              <a:rect l="l" t="t" r="r" b="b"/>
              <a:pathLst>
                <a:path w="2780665" h="843279">
                  <a:moveTo>
                    <a:pt x="2780538" y="0"/>
                  </a:moveTo>
                  <a:lnTo>
                    <a:pt x="0" y="0"/>
                  </a:lnTo>
                  <a:lnTo>
                    <a:pt x="0" y="842771"/>
                  </a:lnTo>
                  <a:lnTo>
                    <a:pt x="2780538" y="842771"/>
                  </a:lnTo>
                  <a:lnTo>
                    <a:pt x="2780538" y="0"/>
                  </a:lnTo>
                  <a:close/>
                </a:path>
              </a:pathLst>
            </a:custGeom>
            <a:solidFill>
              <a:srgbClr val="FAAF34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58943" y="3253358"/>
              <a:ext cx="2780665" cy="843280"/>
            </a:xfrm>
            <a:custGeom>
              <a:avLst/>
              <a:gdLst/>
              <a:ahLst/>
              <a:cxnLst/>
              <a:rect l="l" t="t" r="r" b="b"/>
              <a:pathLst>
                <a:path w="2780665" h="843279">
                  <a:moveTo>
                    <a:pt x="0" y="842771"/>
                  </a:moveTo>
                  <a:lnTo>
                    <a:pt x="2780538" y="842771"/>
                  </a:lnTo>
                  <a:lnTo>
                    <a:pt x="2780538" y="0"/>
                  </a:lnTo>
                  <a:lnTo>
                    <a:pt x="0" y="0"/>
                  </a:lnTo>
                  <a:lnTo>
                    <a:pt x="0" y="842771"/>
                  </a:lnTo>
                  <a:close/>
                </a:path>
              </a:pathLst>
            </a:custGeom>
            <a:ln w="2514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1103" y="4393692"/>
              <a:ext cx="3840479" cy="13220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58943" y="4615053"/>
              <a:ext cx="2780665" cy="843915"/>
            </a:xfrm>
            <a:custGeom>
              <a:avLst/>
              <a:gdLst/>
              <a:ahLst/>
              <a:cxnLst/>
              <a:rect l="l" t="t" r="r" b="b"/>
              <a:pathLst>
                <a:path w="2780665" h="843914">
                  <a:moveTo>
                    <a:pt x="2780538" y="0"/>
                  </a:moveTo>
                  <a:lnTo>
                    <a:pt x="0" y="0"/>
                  </a:lnTo>
                  <a:lnTo>
                    <a:pt x="0" y="843534"/>
                  </a:lnTo>
                  <a:lnTo>
                    <a:pt x="2780538" y="843534"/>
                  </a:lnTo>
                  <a:lnTo>
                    <a:pt x="2780538" y="0"/>
                  </a:lnTo>
                  <a:close/>
                </a:path>
              </a:pathLst>
            </a:custGeom>
            <a:solidFill>
              <a:srgbClr val="FAAF34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58943" y="4615053"/>
              <a:ext cx="2780665" cy="843915"/>
            </a:xfrm>
            <a:custGeom>
              <a:avLst/>
              <a:gdLst/>
              <a:ahLst/>
              <a:cxnLst/>
              <a:rect l="l" t="t" r="r" b="b"/>
              <a:pathLst>
                <a:path w="2780665" h="843914">
                  <a:moveTo>
                    <a:pt x="0" y="843534"/>
                  </a:moveTo>
                  <a:lnTo>
                    <a:pt x="2780538" y="843534"/>
                  </a:lnTo>
                  <a:lnTo>
                    <a:pt x="2780538" y="0"/>
                  </a:lnTo>
                  <a:lnTo>
                    <a:pt x="0" y="0"/>
                  </a:lnTo>
                  <a:lnTo>
                    <a:pt x="0" y="843534"/>
                  </a:lnTo>
                  <a:close/>
                </a:path>
              </a:pathLst>
            </a:custGeom>
            <a:ln w="2514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92" y="1669541"/>
              <a:ext cx="4058412" cy="196900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4592" y="1181100"/>
              <a:ext cx="4058920" cy="454659"/>
            </a:xfrm>
            <a:custGeom>
              <a:avLst/>
              <a:gdLst/>
              <a:ahLst/>
              <a:cxnLst/>
              <a:rect l="l" t="t" r="r" b="b"/>
              <a:pathLst>
                <a:path w="4058920" h="454660">
                  <a:moveTo>
                    <a:pt x="4058412" y="0"/>
                  </a:moveTo>
                  <a:lnTo>
                    <a:pt x="0" y="0"/>
                  </a:lnTo>
                  <a:lnTo>
                    <a:pt x="0" y="454151"/>
                  </a:lnTo>
                  <a:lnTo>
                    <a:pt x="4058412" y="454151"/>
                  </a:lnTo>
                  <a:lnTo>
                    <a:pt x="4058412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43586" y="1244091"/>
            <a:ext cx="215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89056" y="985265"/>
            <a:ext cx="6667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TARGET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43843" y="157734"/>
            <a:ext cx="755142" cy="742949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6519"/>
              <a:ext cx="12192000" cy="4137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9747" y="6528814"/>
              <a:ext cx="187451" cy="2583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4465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2000" cy="64465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9193" y="107442"/>
              <a:ext cx="218694" cy="2186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1207" y="6552436"/>
              <a:ext cx="218694" cy="2186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01756" y="1023302"/>
            <a:ext cx="64135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6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TARGET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2189460" cy="6451600"/>
            <a:chOff x="0" y="0"/>
            <a:chExt cx="12189460" cy="645160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3843" y="157734"/>
              <a:ext cx="755142" cy="7429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62127" y="87375"/>
            <a:ext cx="9276715" cy="798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Accelerate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A/B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auto-allocate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AI USING ADOBE SENSEI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DELIVERS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WINNER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VISITORS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EARLIER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MORE REVENUE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847" y="1224533"/>
            <a:ext cx="7793990" cy="369570"/>
          </a:xfrm>
          <a:prstGeom prst="rect">
            <a:avLst/>
          </a:prstGeom>
          <a:solidFill>
            <a:srgbClr val="00A3E3"/>
          </a:solidFill>
        </p:spPr>
        <p:txBody>
          <a:bodyPr vert="horz" wrap="square" lIns="0" tIns="3111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Experiences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6418" y="2049754"/>
            <a:ext cx="3762375" cy="1046480"/>
            <a:chOff x="296418" y="2049754"/>
            <a:chExt cx="3762375" cy="104648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418" y="2049754"/>
              <a:ext cx="3761994" cy="10462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564" y="2074925"/>
              <a:ext cx="3665220" cy="94945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21563" y="1701545"/>
            <a:ext cx="3666490" cy="368935"/>
          </a:xfrm>
          <a:prstGeom prst="rect">
            <a:avLst/>
          </a:prstGeom>
          <a:solidFill>
            <a:srgbClr val="00A3E3"/>
          </a:solidFill>
        </p:spPr>
        <p:txBody>
          <a:bodyPr vert="horz" wrap="square" lIns="0" tIns="501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(13%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Visitors/4.02%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8609" y="3468636"/>
            <a:ext cx="3750310" cy="1051560"/>
            <a:chOff x="308609" y="3468636"/>
            <a:chExt cx="3750310" cy="105156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8609" y="3468636"/>
              <a:ext cx="3749802" cy="10515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755" y="3493770"/>
              <a:ext cx="3653028" cy="95478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21563" y="3130295"/>
            <a:ext cx="3665220" cy="369570"/>
          </a:xfrm>
          <a:prstGeom prst="rect">
            <a:avLst/>
          </a:prstGeom>
          <a:solidFill>
            <a:srgbClr val="00A3E3"/>
          </a:solidFill>
        </p:spPr>
        <p:txBody>
          <a:bodyPr vert="horz" wrap="square" lIns="0" tIns="501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(17%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Visitors/4.97%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96418" y="4910328"/>
            <a:ext cx="3763010" cy="1054735"/>
            <a:chOff x="296418" y="4910328"/>
            <a:chExt cx="3763010" cy="1054735"/>
          </a:xfrm>
        </p:grpSpPr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418" y="4910328"/>
              <a:ext cx="3762755" cy="105456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564" y="4935474"/>
              <a:ext cx="3665982" cy="95783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21563" y="4569714"/>
            <a:ext cx="3665220" cy="369570"/>
          </a:xfrm>
          <a:prstGeom prst="rect">
            <a:avLst/>
          </a:prstGeom>
          <a:solidFill>
            <a:srgbClr val="00A3E3"/>
          </a:solidFill>
        </p:spPr>
        <p:txBody>
          <a:bodyPr vert="horz" wrap="square" lIns="0" tIns="501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(29% Visitors/5.09%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204715" y="3510572"/>
            <a:ext cx="3994150" cy="1054735"/>
            <a:chOff x="4204715" y="3510572"/>
            <a:chExt cx="3994150" cy="1054735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4715" y="3510572"/>
              <a:ext cx="3993641" cy="105456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29861" y="3535680"/>
              <a:ext cx="3896867" cy="95783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29861" y="3166872"/>
            <a:ext cx="3896995" cy="369570"/>
          </a:xfrm>
          <a:prstGeom prst="rect">
            <a:avLst/>
          </a:prstGeom>
          <a:solidFill>
            <a:srgbClr val="00A3E3"/>
          </a:solidFill>
        </p:spPr>
        <p:txBody>
          <a:bodyPr vert="horz" wrap="square" lIns="0" tIns="501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(1% Visitors/2.22%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179570" y="1701545"/>
            <a:ext cx="3994150" cy="1393190"/>
            <a:chOff x="4179570" y="1701545"/>
            <a:chExt cx="3994150" cy="1393190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79570" y="2041423"/>
              <a:ext cx="3993641" cy="10530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4716" y="2066543"/>
              <a:ext cx="3896867" cy="95631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204716" y="1701545"/>
              <a:ext cx="3896995" cy="368935"/>
            </a:xfrm>
            <a:custGeom>
              <a:avLst/>
              <a:gdLst/>
              <a:ahLst/>
              <a:cxnLst/>
              <a:rect l="l" t="t" r="r" b="b"/>
              <a:pathLst>
                <a:path w="3896995" h="368935">
                  <a:moveTo>
                    <a:pt x="3896867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896867" y="368808"/>
                  </a:lnTo>
                  <a:lnTo>
                    <a:pt x="3896867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204715" y="1738630"/>
            <a:ext cx="38969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(40% Visitors/5.80%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04715" y="2090166"/>
            <a:ext cx="3896995" cy="934719"/>
          </a:xfrm>
          <a:custGeom>
            <a:avLst/>
            <a:gdLst/>
            <a:ahLst/>
            <a:cxnLst/>
            <a:rect l="l" t="t" r="r" b="b"/>
            <a:pathLst>
              <a:path w="3896995" h="934719">
                <a:moveTo>
                  <a:pt x="3896867" y="0"/>
                </a:moveTo>
                <a:lnTo>
                  <a:pt x="0" y="0"/>
                </a:lnTo>
                <a:lnTo>
                  <a:pt x="0" y="934212"/>
                </a:lnTo>
                <a:lnTo>
                  <a:pt x="3896867" y="934212"/>
                </a:lnTo>
                <a:lnTo>
                  <a:pt x="3896867" y="0"/>
                </a:lnTo>
                <a:close/>
              </a:path>
            </a:pathLst>
          </a:custGeom>
          <a:solidFill>
            <a:srgbClr val="FAAF34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204715" y="2090166"/>
            <a:ext cx="3896995" cy="934719"/>
          </a:xfrm>
          <a:prstGeom prst="rect">
            <a:avLst/>
          </a:prstGeom>
          <a:ln w="38100">
            <a:solidFill>
              <a:srgbClr val="FAAF3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29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Winner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310633" y="1181100"/>
            <a:ext cx="7881620" cy="5016500"/>
            <a:chOff x="4310633" y="1181100"/>
            <a:chExt cx="7881620" cy="5016500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10633" y="2154373"/>
              <a:ext cx="119853" cy="1792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37982" y="1181100"/>
              <a:ext cx="3954018" cy="501624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9752330" y="2925571"/>
            <a:ext cx="927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724996" y="85343"/>
            <a:ext cx="2126615" cy="2753995"/>
            <a:chOff x="9724996" y="85343"/>
            <a:chExt cx="2126615" cy="2753995"/>
          </a:xfrm>
        </p:grpSpPr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24996" y="1669533"/>
              <a:ext cx="966170" cy="11697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6243" y="85343"/>
              <a:ext cx="755142" cy="74218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014459" y="3077463"/>
            <a:ext cx="24015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Pushed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-5" dirty="0">
                <a:solidFill>
                  <a:srgbClr val="FAAF34"/>
                </a:solidFill>
                <a:latin typeface="Calibri"/>
                <a:cs typeface="Calibri"/>
              </a:rPr>
              <a:t>40</a:t>
            </a:r>
            <a:r>
              <a:rPr sz="4000" dirty="0">
                <a:solidFill>
                  <a:srgbClr val="FAAF34"/>
                </a:solidFill>
                <a:latin typeface="Calibri"/>
                <a:cs typeface="Calibri"/>
              </a:rPr>
              <a:t>%</a:t>
            </a:r>
            <a:r>
              <a:rPr sz="4000" spc="-450" dirty="0">
                <a:solidFill>
                  <a:srgbClr val="FAAF3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137142" y="4082033"/>
            <a:ext cx="2156460" cy="1740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traffic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winning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experience,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D, with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conversion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(CR)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7025"/>
              </a:lnSpc>
            </a:pPr>
            <a:r>
              <a:rPr sz="7200" spc="-5" dirty="0">
                <a:solidFill>
                  <a:srgbClr val="FAAF34"/>
                </a:solidFill>
                <a:latin typeface="Calibri"/>
                <a:cs typeface="Calibri"/>
              </a:rPr>
              <a:t>5.80</a:t>
            </a:r>
            <a:r>
              <a:rPr sz="4000" spc="-5" dirty="0">
                <a:solidFill>
                  <a:srgbClr val="FAAF34"/>
                </a:solidFill>
                <a:latin typeface="Calibri"/>
                <a:cs typeface="Calibri"/>
              </a:rPr>
              <a:t>%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141709" y="912621"/>
            <a:ext cx="6667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TARGET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9747" y="6528814"/>
            <a:ext cx="187451" cy="2583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800" y="6494335"/>
            <a:ext cx="3162935" cy="99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75"/>
              </a:lnSpc>
            </a:pP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©</a:t>
            </a:r>
            <a:r>
              <a:rPr sz="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2018</a:t>
            </a:r>
            <a:r>
              <a:rPr sz="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Adobe</a:t>
            </a: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r>
              <a:rPr sz="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FFFFFF"/>
                </a:solidFill>
                <a:latin typeface="Arial MT"/>
                <a:cs typeface="Arial MT"/>
              </a:rPr>
              <a:t>Incorporated.</a:t>
            </a:r>
            <a:r>
              <a:rPr sz="7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Rights</a:t>
            </a:r>
            <a:r>
              <a:rPr sz="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Reserved.</a:t>
            </a:r>
            <a:r>
              <a:rPr sz="7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Adobe</a:t>
            </a:r>
            <a:r>
              <a:rPr sz="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 MT"/>
                <a:cs typeface="Arial MT"/>
              </a:rPr>
              <a:t>Confidential.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89460" cy="6451600"/>
            <a:chOff x="0" y="0"/>
            <a:chExt cx="12189460" cy="64516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065" y="302006"/>
            <a:ext cx="91484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What</a:t>
            </a:r>
            <a:r>
              <a:rPr sz="3200" spc="20" dirty="0"/>
              <a:t> </a:t>
            </a:r>
            <a:r>
              <a:rPr sz="3200" spc="-10" dirty="0"/>
              <a:t>sets</a:t>
            </a:r>
            <a:r>
              <a:rPr sz="3200" spc="-5" dirty="0"/>
              <a:t> </a:t>
            </a:r>
            <a:r>
              <a:rPr sz="3200" spc="-10" dirty="0"/>
              <a:t>leaders</a:t>
            </a:r>
            <a:r>
              <a:rPr sz="3200" spc="5" dirty="0"/>
              <a:t> </a:t>
            </a:r>
            <a:r>
              <a:rPr sz="3200" spc="-5" dirty="0"/>
              <a:t>apart:</a:t>
            </a:r>
            <a:r>
              <a:rPr sz="3200" spc="20" dirty="0"/>
              <a:t> </a:t>
            </a:r>
            <a:r>
              <a:rPr sz="3200" spc="-15" dirty="0"/>
              <a:t>Creating</a:t>
            </a:r>
            <a:r>
              <a:rPr sz="3200" spc="25" dirty="0"/>
              <a:t> </a:t>
            </a:r>
            <a:r>
              <a:rPr sz="3200" dirty="0"/>
              <a:t>meaningful</a:t>
            </a:r>
            <a:r>
              <a:rPr sz="3200" spc="25" dirty="0"/>
              <a:t> </a:t>
            </a:r>
            <a:r>
              <a:rPr sz="3200" spc="-10" dirty="0"/>
              <a:t>moments</a:t>
            </a:r>
            <a:endParaRPr sz="320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204964"/>
            <a:ext cx="12192000" cy="63779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3346" y="5793485"/>
            <a:ext cx="2628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Receiving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discount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package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just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80128" y="5793485"/>
            <a:ext cx="3089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860" marR="5080" indent="-13716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seamless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experience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touchpoint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6904" y="5793485"/>
            <a:ext cx="25838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Experiencing exceptional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ease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93935" y="6403085"/>
            <a:ext cx="13119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eme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6531" y="1041653"/>
            <a:ext cx="11336655" cy="4766310"/>
            <a:chOff x="446531" y="1041653"/>
            <a:chExt cx="11336655" cy="47663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531" y="1041653"/>
              <a:ext cx="3442716" cy="47259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5705" y="1048511"/>
              <a:ext cx="3467100" cy="47594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641" y="1050035"/>
              <a:ext cx="3442716" cy="4725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047" y="1488186"/>
              <a:ext cx="5629275" cy="369570"/>
            </a:xfrm>
            <a:custGeom>
              <a:avLst/>
              <a:gdLst/>
              <a:ahLst/>
              <a:cxnLst/>
              <a:rect l="l" t="t" r="r" b="b"/>
              <a:pathLst>
                <a:path w="5629275" h="369569">
                  <a:moveTo>
                    <a:pt x="5628894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5628894" y="369570"/>
                  </a:lnTo>
                  <a:lnTo>
                    <a:pt x="5628894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78879" y="1398269"/>
              <a:ext cx="5629275" cy="548640"/>
            </a:xfrm>
            <a:custGeom>
              <a:avLst/>
              <a:gdLst/>
              <a:ahLst/>
              <a:cxnLst/>
              <a:rect l="l" t="t" r="r" b="b"/>
              <a:pathLst>
                <a:path w="5629275" h="548639">
                  <a:moveTo>
                    <a:pt x="5628894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5628894" y="548639"/>
                  </a:lnTo>
                  <a:lnTo>
                    <a:pt x="5628894" y="0"/>
                  </a:lnTo>
                  <a:close/>
                </a:path>
              </a:pathLst>
            </a:custGeom>
            <a:solidFill>
              <a:srgbClr val="DF8D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3727" y="254508"/>
            <a:ext cx="874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Broader</a:t>
            </a:r>
            <a:r>
              <a:rPr sz="2400" spc="-25" dirty="0"/>
              <a:t> </a:t>
            </a:r>
            <a:r>
              <a:rPr sz="2400" dirty="0"/>
              <a:t>&amp; </a:t>
            </a:r>
            <a:r>
              <a:rPr sz="2400" spc="-20" dirty="0"/>
              <a:t>layered</a:t>
            </a:r>
            <a:r>
              <a:rPr sz="2400" spc="-15" dirty="0"/>
              <a:t> </a:t>
            </a:r>
            <a:r>
              <a:rPr sz="2400" spc="-10" dirty="0"/>
              <a:t>recommendations</a:t>
            </a:r>
            <a:r>
              <a:rPr sz="2400" spc="-30" dirty="0"/>
              <a:t> </a:t>
            </a:r>
            <a:r>
              <a:rPr sz="2400" spc="-5" dirty="0"/>
              <a:t>based</a:t>
            </a:r>
            <a:r>
              <a:rPr sz="2400" dirty="0"/>
              <a:t> </a:t>
            </a:r>
            <a:r>
              <a:rPr sz="2400" spc="-5" dirty="0"/>
              <a:t>on</a:t>
            </a:r>
            <a:r>
              <a:rPr sz="2400" spc="-10" dirty="0"/>
              <a:t> customer</a:t>
            </a:r>
            <a:r>
              <a:rPr sz="2400" spc="-20" dirty="0"/>
              <a:t> </a:t>
            </a:r>
            <a:r>
              <a:rPr sz="2400" spc="-10" dirty="0"/>
              <a:t>journey</a:t>
            </a:r>
            <a:r>
              <a:rPr sz="2400" spc="-5" dirty="0"/>
              <a:t> </a:t>
            </a:r>
            <a:r>
              <a:rPr sz="2400" spc="-20" dirty="0"/>
              <a:t>stage</a:t>
            </a:r>
            <a:endParaRPr sz="2400"/>
          </a:p>
        </p:txBody>
      </p:sp>
      <p:grpSp>
        <p:nvGrpSpPr>
          <p:cNvPr id="8" name="object 8"/>
          <p:cNvGrpSpPr/>
          <p:nvPr/>
        </p:nvGrpSpPr>
        <p:grpSpPr>
          <a:xfrm>
            <a:off x="189737" y="1755648"/>
            <a:ext cx="6179185" cy="2913380"/>
            <a:chOff x="189737" y="1755648"/>
            <a:chExt cx="6179185" cy="29133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737" y="1755648"/>
              <a:ext cx="6179058" cy="29128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7" y="1949958"/>
              <a:ext cx="5628894" cy="236296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4047" y="1488186"/>
            <a:ext cx="5629275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010">
              <a:lnSpc>
                <a:spcPts val="2655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Purchasing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Recs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33" y="4608829"/>
            <a:ext cx="567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8414" y="5026659"/>
            <a:ext cx="251714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5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Artists</a:t>
            </a:r>
            <a:endParaRPr sz="1800">
              <a:latin typeface="Calibri"/>
              <a:cs typeface="Calibri"/>
            </a:endParaRPr>
          </a:p>
          <a:p>
            <a:pPr marL="1409700">
              <a:lnSpc>
                <a:spcPts val="193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Restaurants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9717" y="5605779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2792" y="4410964"/>
            <a:ext cx="121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Hotel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Rooms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55667" y="4608829"/>
            <a:ext cx="91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TV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9911" y="5605779"/>
            <a:ext cx="843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84570" y="1755609"/>
            <a:ext cx="6107430" cy="4093845"/>
            <a:chOff x="6084570" y="1755609"/>
            <a:chExt cx="6107430" cy="409384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4570" y="1755609"/>
              <a:ext cx="6107429" cy="40938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8880" y="1949957"/>
              <a:ext cx="5628894" cy="35433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553454" y="1446784"/>
            <a:ext cx="1590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Articles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41709" y="912621"/>
            <a:ext cx="6667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TARGET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96243" y="85343"/>
            <a:ext cx="755142" cy="742188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451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0320" y="1267967"/>
              <a:ext cx="5129022" cy="31211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2127" y="224536"/>
            <a:ext cx="5226685" cy="798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" dirty="0"/>
              <a:t>Recommendations</a:t>
            </a:r>
            <a:endParaRPr sz="3200"/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spc="-5" dirty="0">
                <a:latin typeface="Calibri"/>
                <a:cs typeface="Calibri"/>
              </a:rPr>
              <a:t>CLEARING THE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PATH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TO</a:t>
            </a:r>
            <a:r>
              <a:rPr sz="1800" b="1" spc="-10" dirty="0">
                <a:latin typeface="Calibri"/>
                <a:cs typeface="Calibri"/>
              </a:rPr>
              <a:t> PURCHASE </a:t>
            </a:r>
            <a:r>
              <a:rPr sz="1800" b="1" spc="-5" dirty="0">
                <a:latin typeface="Calibri"/>
                <a:cs typeface="Calibri"/>
              </a:rPr>
              <a:t>INCREASES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ORDERS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4850" y="1267967"/>
            <a:ext cx="10796270" cy="3460750"/>
            <a:chOff x="704850" y="1267967"/>
            <a:chExt cx="10796270" cy="34607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850" y="1267967"/>
              <a:ext cx="5504688" cy="31211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38519" y="2788538"/>
              <a:ext cx="5038725" cy="1529080"/>
            </a:xfrm>
            <a:custGeom>
              <a:avLst/>
              <a:gdLst/>
              <a:ahLst/>
              <a:cxnLst/>
              <a:rect l="l" t="t" r="r" b="b"/>
              <a:pathLst>
                <a:path w="5038725" h="1529079">
                  <a:moveTo>
                    <a:pt x="5038344" y="0"/>
                  </a:moveTo>
                  <a:lnTo>
                    <a:pt x="0" y="0"/>
                  </a:lnTo>
                  <a:lnTo>
                    <a:pt x="0" y="1528572"/>
                  </a:lnTo>
                  <a:lnTo>
                    <a:pt x="5038344" y="1528572"/>
                  </a:lnTo>
                  <a:lnTo>
                    <a:pt x="5038344" y="0"/>
                  </a:lnTo>
                  <a:close/>
                </a:path>
              </a:pathLst>
            </a:custGeom>
            <a:solidFill>
              <a:srgbClr val="FAAF34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38519" y="2788538"/>
              <a:ext cx="5038725" cy="1529080"/>
            </a:xfrm>
            <a:custGeom>
              <a:avLst/>
              <a:gdLst/>
              <a:ahLst/>
              <a:cxnLst/>
              <a:rect l="l" t="t" r="r" b="b"/>
              <a:pathLst>
                <a:path w="5038725" h="1529079">
                  <a:moveTo>
                    <a:pt x="0" y="1528572"/>
                  </a:moveTo>
                  <a:lnTo>
                    <a:pt x="5038344" y="1528572"/>
                  </a:lnTo>
                  <a:lnTo>
                    <a:pt x="5038344" y="0"/>
                  </a:lnTo>
                  <a:lnTo>
                    <a:pt x="0" y="0"/>
                  </a:lnTo>
                  <a:lnTo>
                    <a:pt x="0" y="1528572"/>
                  </a:lnTo>
                  <a:close/>
                </a:path>
              </a:pathLst>
            </a:custGeom>
            <a:ln w="25146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63461" y="4358639"/>
              <a:ext cx="5137785" cy="369570"/>
            </a:xfrm>
            <a:custGeom>
              <a:avLst/>
              <a:gdLst/>
              <a:ahLst/>
              <a:cxnLst/>
              <a:rect l="l" t="t" r="r" b="b"/>
              <a:pathLst>
                <a:path w="5137784" h="369570">
                  <a:moveTo>
                    <a:pt x="5137403" y="0"/>
                  </a:moveTo>
                  <a:lnTo>
                    <a:pt x="0" y="0"/>
                  </a:lnTo>
                  <a:lnTo>
                    <a:pt x="0" y="369569"/>
                  </a:lnTo>
                  <a:lnTo>
                    <a:pt x="5137403" y="369569"/>
                  </a:lnTo>
                  <a:lnTo>
                    <a:pt x="5137403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4181" y="4373117"/>
            <a:ext cx="5519420" cy="369570"/>
          </a:xfrm>
          <a:prstGeom prst="rect">
            <a:avLst/>
          </a:prstGeom>
          <a:solidFill>
            <a:srgbClr val="00A3E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Before: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Recently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Viewed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Recommendations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63461" y="4358640"/>
            <a:ext cx="5137785" cy="3695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After: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With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Recently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Viewed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Recommendations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-15" baseline="1984" dirty="0">
                <a:solidFill>
                  <a:srgbClr val="FFFFFF"/>
                </a:solidFill>
                <a:latin typeface="Calibri"/>
                <a:cs typeface="Calibri"/>
              </a:rPr>
              <a:t>Winner</a:t>
            </a:r>
            <a:endParaRPr sz="2100" baseline="1984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8848" y="4462471"/>
            <a:ext cx="10812145" cy="1782445"/>
            <a:chOff x="688848" y="4462471"/>
            <a:chExt cx="10812145" cy="178244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5054" y="4462471"/>
              <a:ext cx="119129" cy="1792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848" y="4742687"/>
              <a:ext cx="10812018" cy="150190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151885" y="5307076"/>
            <a:ext cx="927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82898" y="85343"/>
            <a:ext cx="9768840" cy="5991225"/>
            <a:chOff x="2082898" y="85343"/>
            <a:chExt cx="9768840" cy="599122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2898" y="4906509"/>
              <a:ext cx="966170" cy="11697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6244" y="85343"/>
              <a:ext cx="755142" cy="74218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84471" y="4900421"/>
            <a:ext cx="6147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2985" algn="l"/>
              </a:tabLst>
            </a:pPr>
            <a:r>
              <a:rPr sz="7200" spc="-5" dirty="0">
                <a:solidFill>
                  <a:srgbClr val="FAAF34"/>
                </a:solidFill>
                <a:latin typeface="Calibri"/>
                <a:cs typeface="Calibri"/>
              </a:rPr>
              <a:t>5</a:t>
            </a:r>
            <a:r>
              <a:rPr sz="4000" spc="-5" dirty="0">
                <a:solidFill>
                  <a:srgbClr val="FAAF34"/>
                </a:solidFill>
                <a:latin typeface="Calibri"/>
                <a:cs typeface="Calibri"/>
              </a:rPr>
              <a:t>%	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reducing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friction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141709" y="912621"/>
            <a:ext cx="6667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TARGET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sp>
          <p:nvSpPr>
            <p:cNvPr id="3" name="object 3"/>
            <p:cNvSpPr/>
            <p:nvPr/>
          </p:nvSpPr>
          <p:spPr>
            <a:xfrm>
              <a:off x="0" y="4804409"/>
              <a:ext cx="5982970" cy="1645920"/>
            </a:xfrm>
            <a:custGeom>
              <a:avLst/>
              <a:gdLst/>
              <a:ahLst/>
              <a:cxnLst/>
              <a:rect l="l" t="t" r="r" b="b"/>
              <a:pathLst>
                <a:path w="5982970" h="1645920">
                  <a:moveTo>
                    <a:pt x="0" y="1645920"/>
                  </a:moveTo>
                  <a:lnTo>
                    <a:pt x="5982462" y="1645920"/>
                  </a:lnTo>
                  <a:lnTo>
                    <a:pt x="5982462" y="0"/>
                  </a:lnTo>
                  <a:lnTo>
                    <a:pt x="0" y="0"/>
                  </a:lnTo>
                  <a:lnTo>
                    <a:pt x="0" y="1645920"/>
                  </a:lnTo>
                  <a:close/>
                </a:path>
              </a:pathLst>
            </a:custGeom>
            <a:solidFill>
              <a:srgbClr val="97C9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0560" y="3341369"/>
              <a:ext cx="11521440" cy="3108960"/>
            </a:xfrm>
            <a:custGeom>
              <a:avLst/>
              <a:gdLst/>
              <a:ahLst/>
              <a:cxnLst/>
              <a:rect l="l" t="t" r="r" b="b"/>
              <a:pathLst>
                <a:path w="11521440" h="3108960">
                  <a:moveTo>
                    <a:pt x="11521440" y="0"/>
                  </a:moveTo>
                  <a:lnTo>
                    <a:pt x="0" y="0"/>
                  </a:lnTo>
                  <a:lnTo>
                    <a:pt x="0" y="1463040"/>
                  </a:lnTo>
                  <a:lnTo>
                    <a:pt x="5311902" y="1463040"/>
                  </a:lnTo>
                  <a:lnTo>
                    <a:pt x="5311902" y="3108960"/>
                  </a:lnTo>
                  <a:lnTo>
                    <a:pt x="11521440" y="3108960"/>
                  </a:lnTo>
                  <a:lnTo>
                    <a:pt x="11521440" y="1463040"/>
                  </a:lnTo>
                  <a:lnTo>
                    <a:pt x="11521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41370"/>
              <a:ext cx="6163310" cy="1463040"/>
            </a:xfrm>
            <a:custGeom>
              <a:avLst/>
              <a:gdLst/>
              <a:ahLst/>
              <a:cxnLst/>
              <a:rect l="l" t="t" r="r" b="b"/>
              <a:pathLst>
                <a:path w="6163310" h="1463039">
                  <a:moveTo>
                    <a:pt x="6163056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5535422" y="1463039"/>
                  </a:lnTo>
                  <a:lnTo>
                    <a:pt x="6163056" y="0"/>
                  </a:lnTo>
                  <a:close/>
                </a:path>
              </a:pathLst>
            </a:custGeom>
            <a:solidFill>
              <a:srgbClr val="006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18783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0559" y="1878329"/>
              <a:ext cx="11521440" cy="1463040"/>
            </a:xfrm>
            <a:custGeom>
              <a:avLst/>
              <a:gdLst/>
              <a:ahLst/>
              <a:cxnLst/>
              <a:rect l="l" t="t" r="r" b="b"/>
              <a:pathLst>
                <a:path w="11521440" h="1463039">
                  <a:moveTo>
                    <a:pt x="11521440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1521440" y="1463039"/>
                  </a:lnTo>
                  <a:lnTo>
                    <a:pt x="11521440" y="0"/>
                  </a:lnTo>
                  <a:close/>
                </a:path>
              </a:pathLst>
            </a:custGeom>
            <a:solidFill>
              <a:srgbClr val="97C9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878329"/>
              <a:ext cx="5223510" cy="1463040"/>
            </a:xfrm>
            <a:custGeom>
              <a:avLst/>
              <a:gdLst/>
              <a:ahLst/>
              <a:cxnLst/>
              <a:rect l="l" t="t" r="r" b="b"/>
              <a:pathLst>
                <a:path w="5223510" h="1463039">
                  <a:moveTo>
                    <a:pt x="5223510" y="0"/>
                  </a:moveTo>
                  <a:lnTo>
                    <a:pt x="0" y="0"/>
                  </a:lnTo>
                  <a:lnTo>
                    <a:pt x="0" y="1463040"/>
                  </a:lnTo>
                  <a:lnTo>
                    <a:pt x="4691507" y="1463040"/>
                  </a:lnTo>
                  <a:lnTo>
                    <a:pt x="5223510" y="0"/>
                  </a:lnTo>
                  <a:close/>
                </a:path>
              </a:pathLst>
            </a:custGeom>
            <a:solidFill>
              <a:srgbClr val="6C9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01694" y="79501"/>
            <a:ext cx="43872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HAD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HAND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GENERATING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110"/>
              </a:lnSpc>
              <a:spcBef>
                <a:spcPts val="95"/>
              </a:spcBef>
            </a:pPr>
            <a:r>
              <a:rPr spc="-5" dirty="0"/>
              <a:t>$128</a:t>
            </a:r>
            <a:r>
              <a:rPr spc="-55" dirty="0"/>
              <a:t> </a:t>
            </a:r>
            <a:r>
              <a:rPr spc="-5" dirty="0"/>
              <a:t>BILLION</a:t>
            </a:r>
          </a:p>
          <a:p>
            <a:pPr marL="163830">
              <a:lnSpc>
                <a:spcPts val="2870"/>
              </a:lnSpc>
            </a:pP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REVENUE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– UP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20%</a:t>
            </a:r>
            <a:r>
              <a:rPr sz="2800" b="1" spc="-10" dirty="0">
                <a:latin typeface="Calibri"/>
                <a:cs typeface="Calibri"/>
              </a:rPr>
              <a:t> FROM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2016.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1929" y="2186686"/>
            <a:ext cx="39592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Retail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continues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upward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1929" y="2613913"/>
            <a:ext cx="43434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Trajectory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Target.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0441" y="2510282"/>
            <a:ext cx="21297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Helped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endParaRPr sz="1400">
              <a:latin typeface="Calibri"/>
              <a:cs typeface="Calibri"/>
            </a:endParaRPr>
          </a:p>
          <a:p>
            <a:pPr marL="12700" marR="5080" algn="ctr">
              <a:lnSpc>
                <a:spcPts val="1730"/>
              </a:lnSpc>
              <a:spcBef>
                <a:spcPts val="215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$75 BILLION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revenue, up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$53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billion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 2016.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24495" y="2508757"/>
            <a:ext cx="1922145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Ran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average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113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personalized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experiments.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74935" y="2510282"/>
            <a:ext cx="214439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">
              <a:lnSpc>
                <a:spcPts val="1675"/>
              </a:lnSpc>
              <a:spcBef>
                <a:spcPts val="95"/>
              </a:spcBef>
            </a:pP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Personalized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experiences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1400">
              <a:latin typeface="Calibri"/>
              <a:cs typeface="Calibri"/>
            </a:endParaRPr>
          </a:p>
          <a:p>
            <a:pPr marL="12700" marR="5080" indent="11430">
              <a:lnSpc>
                <a:spcPts val="1920"/>
              </a:lnSpc>
              <a:spcBef>
                <a:spcPts val="6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16.7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Billion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visitors to retail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sites-almost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2x</a:t>
            </a:r>
            <a:r>
              <a:rPr sz="16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visitors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  <a:p>
            <a:pPr marL="869950">
              <a:lnSpc>
                <a:spcPts val="1625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2016.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929" y="3623817"/>
            <a:ext cx="49358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Adobe 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plays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role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929" y="4051046"/>
            <a:ext cx="5267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 Entertainment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 campaigns.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1640" y="3600196"/>
            <a:ext cx="21259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Drove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average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1400" b="1" spc="-10" dirty="0">
                <a:solidFill>
                  <a:srgbClr val="009ADD"/>
                </a:solidFill>
                <a:latin typeface="Calibri"/>
                <a:cs typeface="Calibri"/>
              </a:rPr>
              <a:t>223,000 </a:t>
            </a:r>
            <a:r>
              <a:rPr sz="1400" b="1" spc="-5" dirty="0">
                <a:solidFill>
                  <a:srgbClr val="009ADD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conversions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per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campaign,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including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launching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videos or </a:t>
            </a:r>
            <a:r>
              <a:rPr sz="1400" spc="-3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opening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articles.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94061" y="3600196"/>
            <a:ext cx="195897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Personalized</a:t>
            </a:r>
            <a:r>
              <a:rPr sz="14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campaigns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grew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009ADD"/>
                </a:solidFill>
                <a:latin typeface="Calibri"/>
                <a:cs typeface="Calibri"/>
              </a:rPr>
              <a:t>40%</a:t>
            </a:r>
            <a:r>
              <a:rPr sz="1400" b="1" dirty="0">
                <a:solidFill>
                  <a:srgbClr val="009ADD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2017,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generating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009ADD"/>
                </a:solidFill>
                <a:latin typeface="Calibri"/>
                <a:cs typeface="Calibri"/>
              </a:rPr>
              <a:t>2.4X</a:t>
            </a:r>
            <a:r>
              <a:rPr sz="1400" b="1" dirty="0">
                <a:solidFill>
                  <a:srgbClr val="009ADD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traffic.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90657" y="5628132"/>
            <a:ext cx="17913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Delivered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close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40% </a:t>
            </a:r>
            <a:r>
              <a:rPr sz="1400" b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more personalized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experiences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travelers.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3306" y="5636767"/>
            <a:ext cx="19100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4.2</a:t>
            </a:r>
            <a:r>
              <a:rPr sz="1400" b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billion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travelers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received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personalized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experiences-</a:t>
            </a:r>
            <a:r>
              <a:rPr sz="1400" b="1" spc="-10" dirty="0">
                <a:solidFill>
                  <a:srgbClr val="404040"/>
                </a:solidFill>
                <a:latin typeface="Calibri"/>
                <a:cs typeface="Calibri"/>
              </a:rPr>
              <a:t>2x</a:t>
            </a:r>
            <a:r>
              <a:rPr sz="1400" b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than </a:t>
            </a:r>
            <a:r>
              <a:rPr sz="1400" spc="-3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2016.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85484" y="4802885"/>
            <a:ext cx="5700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009ADD"/>
                </a:solidFill>
                <a:latin typeface="Calibri"/>
                <a:cs typeface="Calibri"/>
              </a:rPr>
              <a:t>Travel</a:t>
            </a:r>
            <a:r>
              <a:rPr sz="2400" spc="5" dirty="0">
                <a:solidFill>
                  <a:srgbClr val="009AD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9ADD"/>
                </a:solidFill>
                <a:latin typeface="Calibri"/>
                <a:cs typeface="Calibri"/>
              </a:rPr>
              <a:t>@</a:t>
            </a:r>
            <a:r>
              <a:rPr sz="2400" spc="-5" dirty="0">
                <a:solidFill>
                  <a:srgbClr val="009AD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9ADD"/>
                </a:solidFill>
                <a:latin typeface="Calibri"/>
                <a:cs typeface="Calibri"/>
              </a:rPr>
              <a:t>Hospitality</a:t>
            </a:r>
            <a:r>
              <a:rPr sz="2400" spc="-15" dirty="0">
                <a:solidFill>
                  <a:srgbClr val="009AD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9ADD"/>
                </a:solidFill>
                <a:latin typeface="Calibri"/>
                <a:cs typeface="Calibri"/>
              </a:rPr>
              <a:t>welcomes </a:t>
            </a:r>
            <a:r>
              <a:rPr sz="2400" b="1" spc="-15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travelers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9ADD"/>
                </a:solidFill>
                <a:latin typeface="Calibri"/>
                <a:cs typeface="Calibri"/>
              </a:rPr>
              <a:t>aboard</a:t>
            </a:r>
            <a:r>
              <a:rPr sz="2400" spc="-20" dirty="0">
                <a:solidFill>
                  <a:srgbClr val="009AD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9ADD"/>
                </a:solidFill>
                <a:latin typeface="Calibri"/>
                <a:cs typeface="Calibri"/>
              </a:rPr>
              <a:t>with</a:t>
            </a:r>
            <a:r>
              <a:rPr sz="2400" spc="-25" dirty="0">
                <a:solidFill>
                  <a:srgbClr val="009AD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Adobe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Target.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63290" y="5245100"/>
            <a:ext cx="2231390" cy="100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399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Powered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2X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number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campaign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last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year.</a:t>
            </a:r>
            <a:endParaRPr sz="1200">
              <a:latin typeface="Calibri"/>
              <a:cs typeface="Calibri"/>
            </a:endParaRPr>
          </a:p>
          <a:p>
            <a:pPr marL="635000" marR="5080">
              <a:lnSpc>
                <a:spcPct val="100000"/>
              </a:lnSpc>
              <a:spcBef>
                <a:spcPts val="535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4.6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billion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conversions-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3X </a:t>
            </a:r>
            <a:r>
              <a:rPr sz="1200" b="1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2016.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3777" y="5310378"/>
            <a:ext cx="1359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25%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companies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Target.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4297" y="5861558"/>
            <a:ext cx="2016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Delivered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experiences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people</a:t>
            </a:r>
            <a:endParaRPr sz="1200">
              <a:latin typeface="Calibri"/>
              <a:cs typeface="Calibri"/>
            </a:endParaRPr>
          </a:p>
          <a:p>
            <a:pPr marL="12700" marR="35560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10.2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billion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times-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4X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2016.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1929" y="4857241"/>
            <a:ext cx="56388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invests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usage.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55223" y="1303274"/>
            <a:ext cx="12960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1553" y="339851"/>
            <a:ext cx="11405235" cy="5994400"/>
            <a:chOff x="241553" y="339851"/>
            <a:chExt cx="11405235" cy="599440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7915" y="339851"/>
              <a:ext cx="888491" cy="8884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4494" y="1927876"/>
              <a:ext cx="562376" cy="5638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6220" y="1985018"/>
              <a:ext cx="539190" cy="5029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6884" y="1950373"/>
              <a:ext cx="499670" cy="54146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28054" y="5648146"/>
              <a:ext cx="3692525" cy="593090"/>
            </a:xfrm>
            <a:custGeom>
              <a:avLst/>
              <a:gdLst/>
              <a:ahLst/>
              <a:cxnLst/>
              <a:rect l="l" t="t" r="r" b="b"/>
              <a:pathLst>
                <a:path w="3692525" h="593089">
                  <a:moveTo>
                    <a:pt x="278511" y="419760"/>
                  </a:moveTo>
                  <a:lnTo>
                    <a:pt x="231406" y="419760"/>
                  </a:lnTo>
                  <a:lnTo>
                    <a:pt x="184315" y="419760"/>
                  </a:lnTo>
                  <a:lnTo>
                    <a:pt x="137210" y="419760"/>
                  </a:lnTo>
                  <a:lnTo>
                    <a:pt x="137210" y="443395"/>
                  </a:lnTo>
                  <a:lnTo>
                    <a:pt x="184315" y="443395"/>
                  </a:lnTo>
                  <a:lnTo>
                    <a:pt x="231406" y="443395"/>
                  </a:lnTo>
                  <a:lnTo>
                    <a:pt x="278511" y="443395"/>
                  </a:lnTo>
                  <a:lnTo>
                    <a:pt x="278511" y="419760"/>
                  </a:lnTo>
                  <a:close/>
                </a:path>
                <a:path w="3692525" h="593089">
                  <a:moveTo>
                    <a:pt x="286346" y="514286"/>
                  </a:moveTo>
                  <a:lnTo>
                    <a:pt x="145059" y="514286"/>
                  </a:lnTo>
                  <a:lnTo>
                    <a:pt x="145059" y="537921"/>
                  </a:lnTo>
                  <a:lnTo>
                    <a:pt x="286346" y="537921"/>
                  </a:lnTo>
                  <a:lnTo>
                    <a:pt x="286346" y="514286"/>
                  </a:lnTo>
                  <a:close/>
                </a:path>
                <a:path w="3692525" h="593089">
                  <a:moveTo>
                    <a:pt x="325602" y="467017"/>
                  </a:moveTo>
                  <a:lnTo>
                    <a:pt x="90119" y="467017"/>
                  </a:lnTo>
                  <a:lnTo>
                    <a:pt x="90119" y="490651"/>
                  </a:lnTo>
                  <a:lnTo>
                    <a:pt x="325602" y="490651"/>
                  </a:lnTo>
                  <a:lnTo>
                    <a:pt x="325602" y="467017"/>
                  </a:lnTo>
                  <a:close/>
                </a:path>
                <a:path w="3692525" h="593089">
                  <a:moveTo>
                    <a:pt x="342544" y="23660"/>
                  </a:moveTo>
                  <a:lnTo>
                    <a:pt x="342061" y="23596"/>
                  </a:lnTo>
                  <a:lnTo>
                    <a:pt x="341541" y="23736"/>
                  </a:lnTo>
                  <a:lnTo>
                    <a:pt x="342544" y="23660"/>
                  </a:lnTo>
                  <a:close/>
                </a:path>
                <a:path w="3692525" h="593089">
                  <a:moveTo>
                    <a:pt x="360845" y="268147"/>
                  </a:moveTo>
                  <a:lnTo>
                    <a:pt x="360781" y="255447"/>
                  </a:lnTo>
                  <a:lnTo>
                    <a:pt x="360337" y="250367"/>
                  </a:lnTo>
                  <a:lnTo>
                    <a:pt x="360222" y="249097"/>
                  </a:lnTo>
                  <a:lnTo>
                    <a:pt x="359384" y="241477"/>
                  </a:lnTo>
                  <a:lnTo>
                    <a:pt x="358076" y="235127"/>
                  </a:lnTo>
                  <a:lnTo>
                    <a:pt x="356539" y="227507"/>
                  </a:lnTo>
                  <a:lnTo>
                    <a:pt x="356374" y="227507"/>
                  </a:lnTo>
                  <a:lnTo>
                    <a:pt x="354584" y="221157"/>
                  </a:lnTo>
                  <a:lnTo>
                    <a:pt x="354317" y="219887"/>
                  </a:lnTo>
                  <a:lnTo>
                    <a:pt x="349885" y="208457"/>
                  </a:lnTo>
                  <a:lnTo>
                    <a:pt x="349465" y="207187"/>
                  </a:lnTo>
                  <a:lnTo>
                    <a:pt x="348856" y="205917"/>
                  </a:lnTo>
                  <a:lnTo>
                    <a:pt x="344004" y="195757"/>
                  </a:lnTo>
                  <a:lnTo>
                    <a:pt x="343433" y="194487"/>
                  </a:lnTo>
                  <a:lnTo>
                    <a:pt x="337134" y="184734"/>
                  </a:lnTo>
                  <a:lnTo>
                    <a:pt x="337134" y="270065"/>
                  </a:lnTo>
                  <a:lnTo>
                    <a:pt x="336765" y="274497"/>
                  </a:lnTo>
                  <a:lnTo>
                    <a:pt x="336016" y="280847"/>
                  </a:lnTo>
                  <a:lnTo>
                    <a:pt x="334937" y="287197"/>
                  </a:lnTo>
                  <a:lnTo>
                    <a:pt x="335038" y="285927"/>
                  </a:lnTo>
                  <a:lnTo>
                    <a:pt x="333603" y="292277"/>
                  </a:lnTo>
                  <a:lnTo>
                    <a:pt x="333768" y="292277"/>
                  </a:lnTo>
                  <a:lnTo>
                    <a:pt x="331978" y="297357"/>
                  </a:lnTo>
                  <a:lnTo>
                    <a:pt x="332244" y="297357"/>
                  </a:lnTo>
                  <a:lnTo>
                    <a:pt x="327825" y="308787"/>
                  </a:lnTo>
                  <a:lnTo>
                    <a:pt x="328269" y="307517"/>
                  </a:lnTo>
                  <a:lnTo>
                    <a:pt x="322795" y="318947"/>
                  </a:lnTo>
                  <a:lnTo>
                    <a:pt x="323354" y="317677"/>
                  </a:lnTo>
                  <a:lnTo>
                    <a:pt x="316788" y="329107"/>
                  </a:lnTo>
                  <a:lnTo>
                    <a:pt x="317423" y="327837"/>
                  </a:lnTo>
                  <a:lnTo>
                    <a:pt x="309930" y="337997"/>
                  </a:lnTo>
                  <a:lnTo>
                    <a:pt x="310642" y="336727"/>
                  </a:lnTo>
                  <a:lnTo>
                    <a:pt x="302196" y="346887"/>
                  </a:lnTo>
                  <a:lnTo>
                    <a:pt x="302971" y="345617"/>
                  </a:lnTo>
                  <a:lnTo>
                    <a:pt x="293738" y="354507"/>
                  </a:lnTo>
                  <a:lnTo>
                    <a:pt x="294589" y="353237"/>
                  </a:lnTo>
                  <a:lnTo>
                    <a:pt x="284594" y="360857"/>
                  </a:lnTo>
                  <a:lnTo>
                    <a:pt x="285508" y="360857"/>
                  </a:lnTo>
                  <a:lnTo>
                    <a:pt x="274828" y="367207"/>
                  </a:lnTo>
                  <a:lnTo>
                    <a:pt x="275869" y="365937"/>
                  </a:lnTo>
                  <a:lnTo>
                    <a:pt x="264553" y="372287"/>
                  </a:lnTo>
                  <a:lnTo>
                    <a:pt x="265544" y="371017"/>
                  </a:lnTo>
                  <a:lnTo>
                    <a:pt x="262356" y="372389"/>
                  </a:lnTo>
                  <a:lnTo>
                    <a:pt x="264147" y="369735"/>
                  </a:lnTo>
                  <a:lnTo>
                    <a:pt x="264680" y="368465"/>
                  </a:lnTo>
                  <a:lnTo>
                    <a:pt x="269392" y="360845"/>
                  </a:lnTo>
                  <a:lnTo>
                    <a:pt x="269824" y="359575"/>
                  </a:lnTo>
                  <a:lnTo>
                    <a:pt x="271043" y="357035"/>
                  </a:lnTo>
                  <a:lnTo>
                    <a:pt x="274091" y="350685"/>
                  </a:lnTo>
                  <a:lnTo>
                    <a:pt x="274408" y="349415"/>
                  </a:lnTo>
                  <a:lnTo>
                    <a:pt x="278231" y="339255"/>
                  </a:lnTo>
                  <a:lnTo>
                    <a:pt x="278472" y="339255"/>
                  </a:lnTo>
                  <a:lnTo>
                    <a:pt x="280695" y="331635"/>
                  </a:lnTo>
                  <a:lnTo>
                    <a:pt x="281800" y="327825"/>
                  </a:lnTo>
                  <a:lnTo>
                    <a:pt x="281990" y="327825"/>
                  </a:lnTo>
                  <a:lnTo>
                    <a:pt x="284772" y="316395"/>
                  </a:lnTo>
                  <a:lnTo>
                    <a:pt x="284924" y="315125"/>
                  </a:lnTo>
                  <a:lnTo>
                    <a:pt x="285610" y="311315"/>
                  </a:lnTo>
                  <a:lnTo>
                    <a:pt x="287197" y="302425"/>
                  </a:lnTo>
                  <a:lnTo>
                    <a:pt x="288836" y="290995"/>
                  </a:lnTo>
                  <a:lnTo>
                    <a:pt x="288899" y="289725"/>
                  </a:lnTo>
                  <a:lnTo>
                    <a:pt x="289890" y="277025"/>
                  </a:lnTo>
                  <a:lnTo>
                    <a:pt x="290080" y="270065"/>
                  </a:lnTo>
                  <a:lnTo>
                    <a:pt x="337134" y="270065"/>
                  </a:lnTo>
                  <a:lnTo>
                    <a:pt x="337134" y="184734"/>
                  </a:lnTo>
                  <a:lnTo>
                    <a:pt x="336880" y="184327"/>
                  </a:lnTo>
                  <a:lnTo>
                    <a:pt x="336257" y="183057"/>
                  </a:lnTo>
                  <a:lnTo>
                    <a:pt x="336156" y="182930"/>
                  </a:lnTo>
                  <a:lnTo>
                    <a:pt x="336156" y="246430"/>
                  </a:lnTo>
                  <a:lnTo>
                    <a:pt x="289674" y="246430"/>
                  </a:lnTo>
                  <a:lnTo>
                    <a:pt x="289001" y="237655"/>
                  </a:lnTo>
                  <a:lnTo>
                    <a:pt x="288899" y="236385"/>
                  </a:lnTo>
                  <a:lnTo>
                    <a:pt x="288836" y="235115"/>
                  </a:lnTo>
                  <a:lnTo>
                    <a:pt x="287197" y="222415"/>
                  </a:lnTo>
                  <a:lnTo>
                    <a:pt x="285648" y="214795"/>
                  </a:lnTo>
                  <a:lnTo>
                    <a:pt x="284924" y="210985"/>
                  </a:lnTo>
                  <a:lnTo>
                    <a:pt x="284772" y="209715"/>
                  </a:lnTo>
                  <a:lnTo>
                    <a:pt x="281990" y="198285"/>
                  </a:lnTo>
                  <a:lnTo>
                    <a:pt x="281800" y="198285"/>
                  </a:lnTo>
                  <a:lnTo>
                    <a:pt x="278472" y="186855"/>
                  </a:lnTo>
                  <a:lnTo>
                    <a:pt x="278231" y="186855"/>
                  </a:lnTo>
                  <a:lnTo>
                    <a:pt x="277266" y="184315"/>
                  </a:lnTo>
                  <a:lnTo>
                    <a:pt x="274408" y="176695"/>
                  </a:lnTo>
                  <a:lnTo>
                    <a:pt x="274091" y="175425"/>
                  </a:lnTo>
                  <a:lnTo>
                    <a:pt x="269824" y="166535"/>
                  </a:lnTo>
                  <a:lnTo>
                    <a:pt x="269392" y="165265"/>
                  </a:lnTo>
                  <a:lnTo>
                    <a:pt x="267042" y="161455"/>
                  </a:lnTo>
                  <a:lnTo>
                    <a:pt x="266534" y="160642"/>
                  </a:lnTo>
                  <a:lnTo>
                    <a:pt x="266534" y="270065"/>
                  </a:lnTo>
                  <a:lnTo>
                    <a:pt x="266420" y="274485"/>
                  </a:lnTo>
                  <a:lnTo>
                    <a:pt x="266331" y="275755"/>
                  </a:lnTo>
                  <a:lnTo>
                    <a:pt x="265430" y="288455"/>
                  </a:lnTo>
                  <a:lnTo>
                    <a:pt x="265493" y="287185"/>
                  </a:lnTo>
                  <a:lnTo>
                    <a:pt x="265328" y="288455"/>
                  </a:lnTo>
                  <a:lnTo>
                    <a:pt x="263855" y="299885"/>
                  </a:lnTo>
                  <a:lnTo>
                    <a:pt x="263944" y="298615"/>
                  </a:lnTo>
                  <a:lnTo>
                    <a:pt x="263728" y="299885"/>
                  </a:lnTo>
                  <a:lnTo>
                    <a:pt x="261759" y="311315"/>
                  </a:lnTo>
                  <a:lnTo>
                    <a:pt x="261912" y="310045"/>
                  </a:lnTo>
                  <a:lnTo>
                    <a:pt x="259130" y="321475"/>
                  </a:lnTo>
                  <a:lnTo>
                    <a:pt x="259308" y="321475"/>
                  </a:lnTo>
                  <a:lnTo>
                    <a:pt x="255981" y="331635"/>
                  </a:lnTo>
                  <a:lnTo>
                    <a:pt x="256235" y="330365"/>
                  </a:lnTo>
                  <a:lnTo>
                    <a:pt x="252412" y="340525"/>
                  </a:lnTo>
                  <a:lnTo>
                    <a:pt x="252717" y="340525"/>
                  </a:lnTo>
                  <a:lnTo>
                    <a:pt x="248450" y="349415"/>
                  </a:lnTo>
                  <a:lnTo>
                    <a:pt x="248869" y="348145"/>
                  </a:lnTo>
                  <a:lnTo>
                    <a:pt x="244144" y="357035"/>
                  </a:lnTo>
                  <a:lnTo>
                    <a:pt x="244690" y="355765"/>
                  </a:lnTo>
                  <a:lnTo>
                    <a:pt x="239572" y="363385"/>
                  </a:lnTo>
                  <a:lnTo>
                    <a:pt x="240284" y="363385"/>
                  </a:lnTo>
                  <a:lnTo>
                    <a:pt x="234772" y="369735"/>
                  </a:lnTo>
                  <a:lnTo>
                    <a:pt x="235673" y="368465"/>
                  </a:lnTo>
                  <a:lnTo>
                    <a:pt x="229870" y="373545"/>
                  </a:lnTo>
                  <a:lnTo>
                    <a:pt x="231165" y="372275"/>
                  </a:lnTo>
                  <a:lnTo>
                    <a:pt x="225005" y="377355"/>
                  </a:lnTo>
                  <a:lnTo>
                    <a:pt x="226047" y="376085"/>
                  </a:lnTo>
                  <a:lnTo>
                    <a:pt x="222859" y="378625"/>
                  </a:lnTo>
                  <a:lnTo>
                    <a:pt x="223901" y="377355"/>
                  </a:lnTo>
                  <a:lnTo>
                    <a:pt x="220611" y="379895"/>
                  </a:lnTo>
                  <a:lnTo>
                    <a:pt x="221335" y="378625"/>
                  </a:lnTo>
                  <a:lnTo>
                    <a:pt x="219633" y="379285"/>
                  </a:lnTo>
                  <a:lnTo>
                    <a:pt x="219633" y="270065"/>
                  </a:lnTo>
                  <a:lnTo>
                    <a:pt x="266534" y="270065"/>
                  </a:lnTo>
                  <a:lnTo>
                    <a:pt x="266534" y="160642"/>
                  </a:lnTo>
                  <a:lnTo>
                    <a:pt x="266103" y="159943"/>
                  </a:lnTo>
                  <a:lnTo>
                    <a:pt x="266103" y="246430"/>
                  </a:lnTo>
                  <a:lnTo>
                    <a:pt x="219633" y="246430"/>
                  </a:lnTo>
                  <a:lnTo>
                    <a:pt x="219633" y="145567"/>
                  </a:lnTo>
                  <a:lnTo>
                    <a:pt x="221335" y="146215"/>
                  </a:lnTo>
                  <a:lnTo>
                    <a:pt x="220611" y="146215"/>
                  </a:lnTo>
                  <a:lnTo>
                    <a:pt x="223901" y="147485"/>
                  </a:lnTo>
                  <a:lnTo>
                    <a:pt x="222859" y="147485"/>
                  </a:lnTo>
                  <a:lnTo>
                    <a:pt x="226047" y="148755"/>
                  </a:lnTo>
                  <a:lnTo>
                    <a:pt x="225005" y="148755"/>
                  </a:lnTo>
                  <a:lnTo>
                    <a:pt x="230860" y="152374"/>
                  </a:lnTo>
                  <a:lnTo>
                    <a:pt x="235673" y="157645"/>
                  </a:lnTo>
                  <a:lnTo>
                    <a:pt x="234772" y="156375"/>
                  </a:lnTo>
                  <a:lnTo>
                    <a:pt x="240284" y="162725"/>
                  </a:lnTo>
                  <a:lnTo>
                    <a:pt x="239572" y="161455"/>
                  </a:lnTo>
                  <a:lnTo>
                    <a:pt x="244690" y="169075"/>
                  </a:lnTo>
                  <a:lnTo>
                    <a:pt x="244144" y="169075"/>
                  </a:lnTo>
                  <a:lnTo>
                    <a:pt x="248869" y="176695"/>
                  </a:lnTo>
                  <a:lnTo>
                    <a:pt x="248450" y="176695"/>
                  </a:lnTo>
                  <a:lnTo>
                    <a:pt x="252717" y="185585"/>
                  </a:lnTo>
                  <a:lnTo>
                    <a:pt x="252412" y="184315"/>
                  </a:lnTo>
                  <a:lnTo>
                    <a:pt x="256235" y="194475"/>
                  </a:lnTo>
                  <a:lnTo>
                    <a:pt x="255993" y="194475"/>
                  </a:lnTo>
                  <a:lnTo>
                    <a:pt x="259321" y="204635"/>
                  </a:lnTo>
                  <a:lnTo>
                    <a:pt x="259130" y="204635"/>
                  </a:lnTo>
                  <a:lnTo>
                    <a:pt x="261912" y="216065"/>
                  </a:lnTo>
                  <a:lnTo>
                    <a:pt x="261759" y="214795"/>
                  </a:lnTo>
                  <a:lnTo>
                    <a:pt x="263944" y="226225"/>
                  </a:lnTo>
                  <a:lnTo>
                    <a:pt x="265493" y="238925"/>
                  </a:lnTo>
                  <a:lnTo>
                    <a:pt x="265430" y="237655"/>
                  </a:lnTo>
                  <a:lnTo>
                    <a:pt x="266103" y="246430"/>
                  </a:lnTo>
                  <a:lnTo>
                    <a:pt x="266103" y="159943"/>
                  </a:lnTo>
                  <a:lnTo>
                    <a:pt x="264680" y="157645"/>
                  </a:lnTo>
                  <a:lnTo>
                    <a:pt x="264147" y="156375"/>
                  </a:lnTo>
                  <a:lnTo>
                    <a:pt x="261581" y="152565"/>
                  </a:lnTo>
                  <a:lnTo>
                    <a:pt x="265582" y="153847"/>
                  </a:lnTo>
                  <a:lnTo>
                    <a:pt x="264515" y="153847"/>
                  </a:lnTo>
                  <a:lnTo>
                    <a:pt x="275831" y="158927"/>
                  </a:lnTo>
                  <a:lnTo>
                    <a:pt x="274828" y="158927"/>
                  </a:lnTo>
                  <a:lnTo>
                    <a:pt x="285508" y="165277"/>
                  </a:lnTo>
                  <a:lnTo>
                    <a:pt x="284594" y="165277"/>
                  </a:lnTo>
                  <a:lnTo>
                    <a:pt x="294589" y="172897"/>
                  </a:lnTo>
                  <a:lnTo>
                    <a:pt x="293738" y="171627"/>
                  </a:lnTo>
                  <a:lnTo>
                    <a:pt x="302971" y="180517"/>
                  </a:lnTo>
                  <a:lnTo>
                    <a:pt x="302196" y="179247"/>
                  </a:lnTo>
                  <a:lnTo>
                    <a:pt x="310642" y="188137"/>
                  </a:lnTo>
                  <a:lnTo>
                    <a:pt x="309930" y="188137"/>
                  </a:lnTo>
                  <a:lnTo>
                    <a:pt x="317423" y="197027"/>
                  </a:lnTo>
                  <a:lnTo>
                    <a:pt x="316801" y="197027"/>
                  </a:lnTo>
                  <a:lnTo>
                    <a:pt x="323367" y="207187"/>
                  </a:lnTo>
                  <a:lnTo>
                    <a:pt x="322795" y="205917"/>
                  </a:lnTo>
                  <a:lnTo>
                    <a:pt x="328256" y="217347"/>
                  </a:lnTo>
                  <a:lnTo>
                    <a:pt x="327837" y="217347"/>
                  </a:lnTo>
                  <a:lnTo>
                    <a:pt x="332257" y="228777"/>
                  </a:lnTo>
                  <a:lnTo>
                    <a:pt x="331978" y="227507"/>
                  </a:lnTo>
                  <a:lnTo>
                    <a:pt x="333768" y="233857"/>
                  </a:lnTo>
                  <a:lnTo>
                    <a:pt x="333590" y="233857"/>
                  </a:lnTo>
                  <a:lnTo>
                    <a:pt x="335038" y="238937"/>
                  </a:lnTo>
                  <a:lnTo>
                    <a:pt x="336130" y="245287"/>
                  </a:lnTo>
                  <a:lnTo>
                    <a:pt x="336156" y="246430"/>
                  </a:lnTo>
                  <a:lnTo>
                    <a:pt x="336156" y="182930"/>
                  </a:lnTo>
                  <a:lnTo>
                    <a:pt x="333438" y="179247"/>
                  </a:lnTo>
                  <a:lnTo>
                    <a:pt x="328752" y="172897"/>
                  </a:lnTo>
                  <a:lnTo>
                    <a:pt x="328028" y="172897"/>
                  </a:lnTo>
                  <a:lnTo>
                    <a:pt x="326974" y="171627"/>
                  </a:lnTo>
                  <a:lnTo>
                    <a:pt x="319582" y="162737"/>
                  </a:lnTo>
                  <a:lnTo>
                    <a:pt x="318808" y="162737"/>
                  </a:lnTo>
                  <a:lnTo>
                    <a:pt x="309575" y="153847"/>
                  </a:lnTo>
                  <a:lnTo>
                    <a:pt x="308724" y="153847"/>
                  </a:lnTo>
                  <a:lnTo>
                    <a:pt x="298742" y="146227"/>
                  </a:lnTo>
                  <a:lnTo>
                    <a:pt x="297827" y="144957"/>
                  </a:lnTo>
                  <a:lnTo>
                    <a:pt x="287159" y="138607"/>
                  </a:lnTo>
                  <a:lnTo>
                    <a:pt x="286143" y="138607"/>
                  </a:lnTo>
                  <a:lnTo>
                    <a:pt x="274828" y="132257"/>
                  </a:lnTo>
                  <a:lnTo>
                    <a:pt x="273748" y="132257"/>
                  </a:lnTo>
                  <a:lnTo>
                    <a:pt x="261924" y="127177"/>
                  </a:lnTo>
                  <a:lnTo>
                    <a:pt x="261150" y="127177"/>
                  </a:lnTo>
                  <a:lnTo>
                    <a:pt x="255041" y="125907"/>
                  </a:lnTo>
                  <a:lnTo>
                    <a:pt x="254381" y="125907"/>
                  </a:lnTo>
                  <a:lnTo>
                    <a:pt x="248119" y="124637"/>
                  </a:lnTo>
                  <a:lnTo>
                    <a:pt x="241350" y="123367"/>
                  </a:lnTo>
                  <a:lnTo>
                    <a:pt x="240614" y="122097"/>
                  </a:lnTo>
                  <a:lnTo>
                    <a:pt x="234213" y="122097"/>
                  </a:lnTo>
                  <a:lnTo>
                    <a:pt x="227228" y="120827"/>
                  </a:lnTo>
                  <a:lnTo>
                    <a:pt x="217157" y="120827"/>
                  </a:lnTo>
                  <a:lnTo>
                    <a:pt x="206463" y="120815"/>
                  </a:lnTo>
                  <a:lnTo>
                    <a:pt x="203034" y="122085"/>
                  </a:lnTo>
                  <a:lnTo>
                    <a:pt x="202158" y="122085"/>
                  </a:lnTo>
                  <a:lnTo>
                    <a:pt x="198678" y="122097"/>
                  </a:lnTo>
                  <a:lnTo>
                    <a:pt x="197929" y="123355"/>
                  </a:lnTo>
                  <a:lnTo>
                    <a:pt x="197586" y="123355"/>
                  </a:lnTo>
                  <a:lnTo>
                    <a:pt x="196088" y="123367"/>
                  </a:lnTo>
                  <a:lnTo>
                    <a:pt x="196088" y="150342"/>
                  </a:lnTo>
                  <a:lnTo>
                    <a:pt x="196088" y="246430"/>
                  </a:lnTo>
                  <a:lnTo>
                    <a:pt x="196088" y="270065"/>
                  </a:lnTo>
                  <a:lnTo>
                    <a:pt x="196088" y="375259"/>
                  </a:lnTo>
                  <a:lnTo>
                    <a:pt x="194017" y="373545"/>
                  </a:lnTo>
                  <a:lnTo>
                    <a:pt x="192481" y="372275"/>
                  </a:lnTo>
                  <a:lnTo>
                    <a:pt x="193738" y="373545"/>
                  </a:lnTo>
                  <a:lnTo>
                    <a:pt x="189344" y="369735"/>
                  </a:lnTo>
                  <a:lnTo>
                    <a:pt x="187871" y="368465"/>
                  </a:lnTo>
                  <a:lnTo>
                    <a:pt x="188823" y="369735"/>
                  </a:lnTo>
                  <a:lnTo>
                    <a:pt x="183299" y="363385"/>
                  </a:lnTo>
                  <a:lnTo>
                    <a:pt x="184023" y="363385"/>
                  </a:lnTo>
                  <a:lnTo>
                    <a:pt x="179755" y="357035"/>
                  </a:lnTo>
                  <a:lnTo>
                    <a:pt x="178904" y="355765"/>
                  </a:lnTo>
                  <a:lnTo>
                    <a:pt x="179438" y="357035"/>
                  </a:lnTo>
                  <a:lnTo>
                    <a:pt x="175399" y="349415"/>
                  </a:lnTo>
                  <a:lnTo>
                    <a:pt x="174713" y="348145"/>
                  </a:lnTo>
                  <a:lnTo>
                    <a:pt x="175145" y="349415"/>
                  </a:lnTo>
                  <a:lnTo>
                    <a:pt x="170865" y="340525"/>
                  </a:lnTo>
                  <a:lnTo>
                    <a:pt x="171183" y="340525"/>
                  </a:lnTo>
                  <a:lnTo>
                    <a:pt x="167843" y="331635"/>
                  </a:lnTo>
                  <a:lnTo>
                    <a:pt x="167360" y="330365"/>
                  </a:lnTo>
                  <a:lnTo>
                    <a:pt x="167601" y="331635"/>
                  </a:lnTo>
                  <a:lnTo>
                    <a:pt x="164274" y="321475"/>
                  </a:lnTo>
                  <a:lnTo>
                    <a:pt x="164465" y="321475"/>
                  </a:lnTo>
                  <a:lnTo>
                    <a:pt x="161988" y="311315"/>
                  </a:lnTo>
                  <a:lnTo>
                    <a:pt x="161683" y="310045"/>
                  </a:lnTo>
                  <a:lnTo>
                    <a:pt x="161836" y="311315"/>
                  </a:lnTo>
                  <a:lnTo>
                    <a:pt x="159867" y="299885"/>
                  </a:lnTo>
                  <a:lnTo>
                    <a:pt x="159639" y="298615"/>
                  </a:lnTo>
                  <a:lnTo>
                    <a:pt x="159740" y="299885"/>
                  </a:lnTo>
                  <a:lnTo>
                    <a:pt x="158254" y="288455"/>
                  </a:lnTo>
                  <a:lnTo>
                    <a:pt x="158089" y="287185"/>
                  </a:lnTo>
                  <a:lnTo>
                    <a:pt x="158165" y="288455"/>
                  </a:lnTo>
                  <a:lnTo>
                    <a:pt x="157264" y="275755"/>
                  </a:lnTo>
                  <a:lnTo>
                    <a:pt x="157162" y="274561"/>
                  </a:lnTo>
                  <a:lnTo>
                    <a:pt x="157035" y="270065"/>
                  </a:lnTo>
                  <a:lnTo>
                    <a:pt x="196088" y="270065"/>
                  </a:lnTo>
                  <a:lnTo>
                    <a:pt x="196088" y="246430"/>
                  </a:lnTo>
                  <a:lnTo>
                    <a:pt x="157467" y="246430"/>
                  </a:lnTo>
                  <a:lnTo>
                    <a:pt x="158165" y="237655"/>
                  </a:lnTo>
                  <a:lnTo>
                    <a:pt x="158089" y="238925"/>
                  </a:lnTo>
                  <a:lnTo>
                    <a:pt x="158254" y="237655"/>
                  </a:lnTo>
                  <a:lnTo>
                    <a:pt x="159740" y="226225"/>
                  </a:lnTo>
                  <a:lnTo>
                    <a:pt x="161836" y="214795"/>
                  </a:lnTo>
                  <a:lnTo>
                    <a:pt x="161683" y="216065"/>
                  </a:lnTo>
                  <a:lnTo>
                    <a:pt x="161988" y="214795"/>
                  </a:lnTo>
                  <a:lnTo>
                    <a:pt x="164465" y="204635"/>
                  </a:lnTo>
                  <a:lnTo>
                    <a:pt x="164274" y="204635"/>
                  </a:lnTo>
                  <a:lnTo>
                    <a:pt x="167601" y="194475"/>
                  </a:lnTo>
                  <a:lnTo>
                    <a:pt x="167347" y="194475"/>
                  </a:lnTo>
                  <a:lnTo>
                    <a:pt x="171183" y="184315"/>
                  </a:lnTo>
                  <a:lnTo>
                    <a:pt x="170865" y="185585"/>
                  </a:lnTo>
                  <a:lnTo>
                    <a:pt x="171475" y="184315"/>
                  </a:lnTo>
                  <a:lnTo>
                    <a:pt x="175145" y="176695"/>
                  </a:lnTo>
                  <a:lnTo>
                    <a:pt x="174713" y="176695"/>
                  </a:lnTo>
                  <a:lnTo>
                    <a:pt x="179438" y="169075"/>
                  </a:lnTo>
                  <a:lnTo>
                    <a:pt x="178904" y="169075"/>
                  </a:lnTo>
                  <a:lnTo>
                    <a:pt x="184023" y="161455"/>
                  </a:lnTo>
                  <a:lnTo>
                    <a:pt x="183299" y="162725"/>
                  </a:lnTo>
                  <a:lnTo>
                    <a:pt x="184404" y="161455"/>
                  </a:lnTo>
                  <a:lnTo>
                    <a:pt x="188823" y="156375"/>
                  </a:lnTo>
                  <a:lnTo>
                    <a:pt x="187871" y="157645"/>
                  </a:lnTo>
                  <a:lnTo>
                    <a:pt x="189039" y="156375"/>
                  </a:lnTo>
                  <a:lnTo>
                    <a:pt x="192557" y="152565"/>
                  </a:lnTo>
                  <a:lnTo>
                    <a:pt x="194538" y="151295"/>
                  </a:lnTo>
                  <a:lnTo>
                    <a:pt x="196088" y="150342"/>
                  </a:lnTo>
                  <a:lnTo>
                    <a:pt x="196088" y="123367"/>
                  </a:lnTo>
                  <a:lnTo>
                    <a:pt x="191630" y="123367"/>
                  </a:lnTo>
                  <a:lnTo>
                    <a:pt x="184912" y="125907"/>
                  </a:lnTo>
                  <a:lnTo>
                    <a:pt x="184238" y="125907"/>
                  </a:lnTo>
                  <a:lnTo>
                    <a:pt x="178130" y="127177"/>
                  </a:lnTo>
                  <a:lnTo>
                    <a:pt x="177355" y="127177"/>
                  </a:lnTo>
                  <a:lnTo>
                    <a:pt x="165544" y="132257"/>
                  </a:lnTo>
                  <a:lnTo>
                    <a:pt x="164465" y="132257"/>
                  </a:lnTo>
                  <a:lnTo>
                    <a:pt x="154444" y="137883"/>
                  </a:lnTo>
                  <a:lnTo>
                    <a:pt x="154444" y="361264"/>
                  </a:lnTo>
                  <a:lnTo>
                    <a:pt x="153771" y="360857"/>
                  </a:lnTo>
                  <a:lnTo>
                    <a:pt x="154190" y="360857"/>
                  </a:lnTo>
                  <a:lnTo>
                    <a:pt x="154444" y="361264"/>
                  </a:lnTo>
                  <a:lnTo>
                    <a:pt x="154444" y="137883"/>
                  </a:lnTo>
                  <a:lnTo>
                    <a:pt x="154419" y="164896"/>
                  </a:lnTo>
                  <a:lnTo>
                    <a:pt x="154190" y="165265"/>
                  </a:lnTo>
                  <a:lnTo>
                    <a:pt x="154025" y="165277"/>
                  </a:lnTo>
                  <a:lnTo>
                    <a:pt x="154025" y="360362"/>
                  </a:lnTo>
                  <a:lnTo>
                    <a:pt x="146367" y="354507"/>
                  </a:lnTo>
                  <a:lnTo>
                    <a:pt x="144703" y="353237"/>
                  </a:lnTo>
                  <a:lnTo>
                    <a:pt x="145554" y="354507"/>
                  </a:lnTo>
                  <a:lnTo>
                    <a:pt x="137629" y="346887"/>
                  </a:lnTo>
                  <a:lnTo>
                    <a:pt x="136309" y="345617"/>
                  </a:lnTo>
                  <a:lnTo>
                    <a:pt x="137109" y="346887"/>
                  </a:lnTo>
                  <a:lnTo>
                    <a:pt x="129768" y="337997"/>
                  </a:lnTo>
                  <a:lnTo>
                    <a:pt x="128714" y="336727"/>
                  </a:lnTo>
                  <a:lnTo>
                    <a:pt x="129425" y="337997"/>
                  </a:lnTo>
                  <a:lnTo>
                    <a:pt x="122859" y="329107"/>
                  </a:lnTo>
                  <a:lnTo>
                    <a:pt x="121920" y="327837"/>
                  </a:lnTo>
                  <a:lnTo>
                    <a:pt x="122529" y="329107"/>
                  </a:lnTo>
                  <a:lnTo>
                    <a:pt x="116700" y="318947"/>
                  </a:lnTo>
                  <a:lnTo>
                    <a:pt x="115976" y="317677"/>
                  </a:lnTo>
                  <a:lnTo>
                    <a:pt x="116522" y="318947"/>
                  </a:lnTo>
                  <a:lnTo>
                    <a:pt x="111620" y="308787"/>
                  </a:lnTo>
                  <a:lnTo>
                    <a:pt x="110998" y="307517"/>
                  </a:lnTo>
                  <a:lnTo>
                    <a:pt x="111467" y="308787"/>
                  </a:lnTo>
                  <a:lnTo>
                    <a:pt x="107099" y="297357"/>
                  </a:lnTo>
                  <a:lnTo>
                    <a:pt x="107353" y="297357"/>
                  </a:lnTo>
                  <a:lnTo>
                    <a:pt x="105562" y="292277"/>
                  </a:lnTo>
                  <a:lnTo>
                    <a:pt x="105740" y="292277"/>
                  </a:lnTo>
                  <a:lnTo>
                    <a:pt x="104584" y="287197"/>
                  </a:lnTo>
                  <a:lnTo>
                    <a:pt x="104305" y="285927"/>
                  </a:lnTo>
                  <a:lnTo>
                    <a:pt x="104394" y="287197"/>
                  </a:lnTo>
                  <a:lnTo>
                    <a:pt x="103200" y="280847"/>
                  </a:lnTo>
                  <a:lnTo>
                    <a:pt x="102527" y="274497"/>
                  </a:lnTo>
                  <a:lnTo>
                    <a:pt x="102184" y="270065"/>
                  </a:lnTo>
                  <a:lnTo>
                    <a:pt x="133502" y="270065"/>
                  </a:lnTo>
                  <a:lnTo>
                    <a:pt x="133692" y="277025"/>
                  </a:lnTo>
                  <a:lnTo>
                    <a:pt x="134683" y="289725"/>
                  </a:lnTo>
                  <a:lnTo>
                    <a:pt x="136385" y="302425"/>
                  </a:lnTo>
                  <a:lnTo>
                    <a:pt x="136486" y="303695"/>
                  </a:lnTo>
                  <a:lnTo>
                    <a:pt x="138671" y="315125"/>
                  </a:lnTo>
                  <a:lnTo>
                    <a:pt x="138811" y="316395"/>
                  </a:lnTo>
                  <a:lnTo>
                    <a:pt x="141592" y="327825"/>
                  </a:lnTo>
                  <a:lnTo>
                    <a:pt x="141782" y="327825"/>
                  </a:lnTo>
                  <a:lnTo>
                    <a:pt x="145122" y="339255"/>
                  </a:lnTo>
                  <a:lnTo>
                    <a:pt x="145364" y="339255"/>
                  </a:lnTo>
                  <a:lnTo>
                    <a:pt x="149174" y="349415"/>
                  </a:lnTo>
                  <a:lnTo>
                    <a:pt x="149491" y="350685"/>
                  </a:lnTo>
                  <a:lnTo>
                    <a:pt x="153771" y="359575"/>
                  </a:lnTo>
                  <a:lnTo>
                    <a:pt x="154025" y="360362"/>
                  </a:lnTo>
                  <a:lnTo>
                    <a:pt x="154025" y="165277"/>
                  </a:lnTo>
                  <a:lnTo>
                    <a:pt x="154012" y="165798"/>
                  </a:lnTo>
                  <a:lnTo>
                    <a:pt x="153771" y="166535"/>
                  </a:lnTo>
                  <a:lnTo>
                    <a:pt x="149491" y="175425"/>
                  </a:lnTo>
                  <a:lnTo>
                    <a:pt x="149186" y="176695"/>
                  </a:lnTo>
                  <a:lnTo>
                    <a:pt x="145364" y="186855"/>
                  </a:lnTo>
                  <a:lnTo>
                    <a:pt x="145122" y="186855"/>
                  </a:lnTo>
                  <a:lnTo>
                    <a:pt x="141782" y="198285"/>
                  </a:lnTo>
                  <a:lnTo>
                    <a:pt x="141592" y="198285"/>
                  </a:lnTo>
                  <a:lnTo>
                    <a:pt x="138811" y="209715"/>
                  </a:lnTo>
                  <a:lnTo>
                    <a:pt x="138671" y="210985"/>
                  </a:lnTo>
                  <a:lnTo>
                    <a:pt x="136486" y="222415"/>
                  </a:lnTo>
                  <a:lnTo>
                    <a:pt x="134683" y="236385"/>
                  </a:lnTo>
                  <a:lnTo>
                    <a:pt x="133896" y="246430"/>
                  </a:lnTo>
                  <a:lnTo>
                    <a:pt x="103162" y="246430"/>
                  </a:lnTo>
                  <a:lnTo>
                    <a:pt x="103314" y="245287"/>
                  </a:lnTo>
                  <a:lnTo>
                    <a:pt x="104394" y="238937"/>
                  </a:lnTo>
                  <a:lnTo>
                    <a:pt x="105740" y="233857"/>
                  </a:lnTo>
                  <a:lnTo>
                    <a:pt x="105562" y="233857"/>
                  </a:lnTo>
                  <a:lnTo>
                    <a:pt x="107353" y="227507"/>
                  </a:lnTo>
                  <a:lnTo>
                    <a:pt x="107099" y="228777"/>
                  </a:lnTo>
                  <a:lnTo>
                    <a:pt x="111467" y="217347"/>
                  </a:lnTo>
                  <a:lnTo>
                    <a:pt x="111010" y="217347"/>
                  </a:lnTo>
                  <a:lnTo>
                    <a:pt x="116522" y="205917"/>
                  </a:lnTo>
                  <a:lnTo>
                    <a:pt x="115976" y="207187"/>
                  </a:lnTo>
                  <a:lnTo>
                    <a:pt x="116789" y="205917"/>
                  </a:lnTo>
                  <a:lnTo>
                    <a:pt x="122529" y="197027"/>
                  </a:lnTo>
                  <a:lnTo>
                    <a:pt x="121907" y="197027"/>
                  </a:lnTo>
                  <a:lnTo>
                    <a:pt x="129413" y="188137"/>
                  </a:lnTo>
                  <a:lnTo>
                    <a:pt x="128714" y="188137"/>
                  </a:lnTo>
                  <a:lnTo>
                    <a:pt x="137109" y="179247"/>
                  </a:lnTo>
                  <a:lnTo>
                    <a:pt x="136309" y="180517"/>
                  </a:lnTo>
                  <a:lnTo>
                    <a:pt x="137629" y="179247"/>
                  </a:lnTo>
                  <a:lnTo>
                    <a:pt x="145554" y="171627"/>
                  </a:lnTo>
                  <a:lnTo>
                    <a:pt x="144703" y="172897"/>
                  </a:lnTo>
                  <a:lnTo>
                    <a:pt x="146367" y="171627"/>
                  </a:lnTo>
                  <a:lnTo>
                    <a:pt x="154012" y="165798"/>
                  </a:lnTo>
                  <a:lnTo>
                    <a:pt x="154012" y="165277"/>
                  </a:lnTo>
                  <a:lnTo>
                    <a:pt x="153771" y="165277"/>
                  </a:lnTo>
                  <a:lnTo>
                    <a:pt x="154419" y="164896"/>
                  </a:lnTo>
                  <a:lnTo>
                    <a:pt x="154419" y="137896"/>
                  </a:lnTo>
                  <a:lnTo>
                    <a:pt x="153136" y="138607"/>
                  </a:lnTo>
                  <a:lnTo>
                    <a:pt x="152133" y="138607"/>
                  </a:lnTo>
                  <a:lnTo>
                    <a:pt x="141452" y="144957"/>
                  </a:lnTo>
                  <a:lnTo>
                    <a:pt x="140538" y="146227"/>
                  </a:lnTo>
                  <a:lnTo>
                    <a:pt x="130556" y="153847"/>
                  </a:lnTo>
                  <a:lnTo>
                    <a:pt x="129717" y="153847"/>
                  </a:lnTo>
                  <a:lnTo>
                    <a:pt x="120472" y="162737"/>
                  </a:lnTo>
                  <a:lnTo>
                    <a:pt x="119684" y="162737"/>
                  </a:lnTo>
                  <a:lnTo>
                    <a:pt x="111277" y="172897"/>
                  </a:lnTo>
                  <a:lnTo>
                    <a:pt x="110591" y="172897"/>
                  </a:lnTo>
                  <a:lnTo>
                    <a:pt x="103085" y="183057"/>
                  </a:lnTo>
                  <a:lnTo>
                    <a:pt x="102463" y="184327"/>
                  </a:lnTo>
                  <a:lnTo>
                    <a:pt x="95897" y="194487"/>
                  </a:lnTo>
                  <a:lnTo>
                    <a:pt x="95351" y="195757"/>
                  </a:lnTo>
                  <a:lnTo>
                    <a:pt x="89839" y="207187"/>
                  </a:lnTo>
                  <a:lnTo>
                    <a:pt x="89382" y="208457"/>
                  </a:lnTo>
                  <a:lnTo>
                    <a:pt x="85013" y="219887"/>
                  </a:lnTo>
                  <a:lnTo>
                    <a:pt x="84759" y="221157"/>
                  </a:lnTo>
                  <a:lnTo>
                    <a:pt x="82969" y="227507"/>
                  </a:lnTo>
                  <a:lnTo>
                    <a:pt x="82791" y="227507"/>
                  </a:lnTo>
                  <a:lnTo>
                    <a:pt x="81356" y="233857"/>
                  </a:lnTo>
                  <a:lnTo>
                    <a:pt x="80060" y="241477"/>
                  </a:lnTo>
                  <a:lnTo>
                    <a:pt x="79159" y="247827"/>
                  </a:lnTo>
                  <a:lnTo>
                    <a:pt x="78562" y="255447"/>
                  </a:lnTo>
                  <a:lnTo>
                    <a:pt x="78498" y="268147"/>
                  </a:lnTo>
                  <a:lnTo>
                    <a:pt x="78562" y="270687"/>
                  </a:lnTo>
                  <a:lnTo>
                    <a:pt x="79108" y="277037"/>
                  </a:lnTo>
                  <a:lnTo>
                    <a:pt x="79946" y="283387"/>
                  </a:lnTo>
                  <a:lnTo>
                    <a:pt x="80060" y="284657"/>
                  </a:lnTo>
                  <a:lnTo>
                    <a:pt x="81254" y="291007"/>
                  </a:lnTo>
                  <a:lnTo>
                    <a:pt x="82791" y="297357"/>
                  </a:lnTo>
                  <a:lnTo>
                    <a:pt x="82969" y="298627"/>
                  </a:lnTo>
                  <a:lnTo>
                    <a:pt x="84759" y="304977"/>
                  </a:lnTo>
                  <a:lnTo>
                    <a:pt x="85013" y="304977"/>
                  </a:lnTo>
                  <a:lnTo>
                    <a:pt x="89382" y="317677"/>
                  </a:lnTo>
                  <a:lnTo>
                    <a:pt x="89852" y="317677"/>
                  </a:lnTo>
                  <a:lnTo>
                    <a:pt x="95364" y="329107"/>
                  </a:lnTo>
                  <a:lnTo>
                    <a:pt x="95897" y="330377"/>
                  </a:lnTo>
                  <a:lnTo>
                    <a:pt x="102463" y="341807"/>
                  </a:lnTo>
                  <a:lnTo>
                    <a:pt x="103060" y="341807"/>
                  </a:lnTo>
                  <a:lnTo>
                    <a:pt x="110566" y="351967"/>
                  </a:lnTo>
                  <a:lnTo>
                    <a:pt x="111277" y="353237"/>
                  </a:lnTo>
                  <a:lnTo>
                    <a:pt x="119684" y="362127"/>
                  </a:lnTo>
                  <a:lnTo>
                    <a:pt x="120472" y="363397"/>
                  </a:lnTo>
                  <a:lnTo>
                    <a:pt x="129717" y="371017"/>
                  </a:lnTo>
                  <a:lnTo>
                    <a:pt x="130556" y="372287"/>
                  </a:lnTo>
                  <a:lnTo>
                    <a:pt x="140538" y="379907"/>
                  </a:lnTo>
                  <a:lnTo>
                    <a:pt x="141452" y="379907"/>
                  </a:lnTo>
                  <a:lnTo>
                    <a:pt x="152133" y="387527"/>
                  </a:lnTo>
                  <a:lnTo>
                    <a:pt x="153136" y="387527"/>
                  </a:lnTo>
                  <a:lnTo>
                    <a:pt x="164465" y="392607"/>
                  </a:lnTo>
                  <a:lnTo>
                    <a:pt x="165544" y="393877"/>
                  </a:lnTo>
                  <a:lnTo>
                    <a:pt x="177355" y="397687"/>
                  </a:lnTo>
                  <a:lnTo>
                    <a:pt x="178130" y="397687"/>
                  </a:lnTo>
                  <a:lnTo>
                    <a:pt x="184238" y="400227"/>
                  </a:lnTo>
                  <a:lnTo>
                    <a:pt x="184912" y="400227"/>
                  </a:lnTo>
                  <a:lnTo>
                    <a:pt x="191173" y="401497"/>
                  </a:lnTo>
                  <a:lnTo>
                    <a:pt x="197307" y="402653"/>
                  </a:lnTo>
                  <a:lnTo>
                    <a:pt x="197586" y="402755"/>
                  </a:lnTo>
                  <a:lnTo>
                    <a:pt x="197853" y="402755"/>
                  </a:lnTo>
                  <a:lnTo>
                    <a:pt x="198678" y="402767"/>
                  </a:lnTo>
                  <a:lnTo>
                    <a:pt x="199059" y="402856"/>
                  </a:lnTo>
                  <a:lnTo>
                    <a:pt x="202158" y="404025"/>
                  </a:lnTo>
                  <a:lnTo>
                    <a:pt x="205003" y="404025"/>
                  </a:lnTo>
                  <a:lnTo>
                    <a:pt x="234289" y="404037"/>
                  </a:lnTo>
                  <a:lnTo>
                    <a:pt x="241261" y="402767"/>
                  </a:lnTo>
                  <a:lnTo>
                    <a:pt x="247573" y="401497"/>
                  </a:lnTo>
                  <a:lnTo>
                    <a:pt x="254381" y="400227"/>
                  </a:lnTo>
                  <a:lnTo>
                    <a:pt x="255041" y="400227"/>
                  </a:lnTo>
                  <a:lnTo>
                    <a:pt x="261150" y="397687"/>
                  </a:lnTo>
                  <a:lnTo>
                    <a:pt x="261962" y="397687"/>
                  </a:lnTo>
                  <a:lnTo>
                    <a:pt x="273786" y="393877"/>
                  </a:lnTo>
                  <a:lnTo>
                    <a:pt x="274777" y="392607"/>
                  </a:lnTo>
                  <a:lnTo>
                    <a:pt x="286105" y="387527"/>
                  </a:lnTo>
                  <a:lnTo>
                    <a:pt x="287159" y="387527"/>
                  </a:lnTo>
                  <a:lnTo>
                    <a:pt x="296049" y="381177"/>
                  </a:lnTo>
                  <a:lnTo>
                    <a:pt x="297827" y="379907"/>
                  </a:lnTo>
                  <a:lnTo>
                    <a:pt x="298742" y="379907"/>
                  </a:lnTo>
                  <a:lnTo>
                    <a:pt x="308724" y="372287"/>
                  </a:lnTo>
                  <a:lnTo>
                    <a:pt x="309575" y="371017"/>
                  </a:lnTo>
                  <a:lnTo>
                    <a:pt x="314198" y="367207"/>
                  </a:lnTo>
                  <a:lnTo>
                    <a:pt x="318808" y="363397"/>
                  </a:lnTo>
                  <a:lnTo>
                    <a:pt x="319582" y="362127"/>
                  </a:lnTo>
                  <a:lnTo>
                    <a:pt x="326821" y="354507"/>
                  </a:lnTo>
                  <a:lnTo>
                    <a:pt x="328028" y="353237"/>
                  </a:lnTo>
                  <a:lnTo>
                    <a:pt x="328752" y="351967"/>
                  </a:lnTo>
                  <a:lnTo>
                    <a:pt x="332498" y="346887"/>
                  </a:lnTo>
                  <a:lnTo>
                    <a:pt x="336257" y="341807"/>
                  </a:lnTo>
                  <a:lnTo>
                    <a:pt x="336892" y="341807"/>
                  </a:lnTo>
                  <a:lnTo>
                    <a:pt x="339077" y="337997"/>
                  </a:lnTo>
                  <a:lnTo>
                    <a:pt x="343446" y="330377"/>
                  </a:lnTo>
                  <a:lnTo>
                    <a:pt x="343992" y="329107"/>
                  </a:lnTo>
                  <a:lnTo>
                    <a:pt x="348856" y="318947"/>
                  </a:lnTo>
                  <a:lnTo>
                    <a:pt x="349453" y="317677"/>
                  </a:lnTo>
                  <a:lnTo>
                    <a:pt x="349897" y="317677"/>
                  </a:lnTo>
                  <a:lnTo>
                    <a:pt x="352983" y="308787"/>
                  </a:lnTo>
                  <a:lnTo>
                    <a:pt x="354317" y="304977"/>
                  </a:lnTo>
                  <a:lnTo>
                    <a:pt x="354584" y="304977"/>
                  </a:lnTo>
                  <a:lnTo>
                    <a:pt x="356374" y="298627"/>
                  </a:lnTo>
                  <a:lnTo>
                    <a:pt x="356539" y="297357"/>
                  </a:lnTo>
                  <a:lnTo>
                    <a:pt x="357987" y="291007"/>
                  </a:lnTo>
                  <a:lnTo>
                    <a:pt x="358762" y="287197"/>
                  </a:lnTo>
                  <a:lnTo>
                    <a:pt x="359270" y="284657"/>
                  </a:lnTo>
                  <a:lnTo>
                    <a:pt x="359384" y="283387"/>
                  </a:lnTo>
                  <a:lnTo>
                    <a:pt x="360184" y="277037"/>
                  </a:lnTo>
                  <a:lnTo>
                    <a:pt x="360781" y="270687"/>
                  </a:lnTo>
                  <a:lnTo>
                    <a:pt x="360845" y="268147"/>
                  </a:lnTo>
                  <a:close/>
                </a:path>
                <a:path w="3692525" h="593089">
                  <a:moveTo>
                    <a:pt x="423760" y="116471"/>
                  </a:moveTo>
                  <a:lnTo>
                    <a:pt x="422795" y="107454"/>
                  </a:lnTo>
                  <a:lnTo>
                    <a:pt x="422617" y="106654"/>
                  </a:lnTo>
                  <a:lnTo>
                    <a:pt x="422490" y="106260"/>
                  </a:lnTo>
                  <a:lnTo>
                    <a:pt x="421906" y="104279"/>
                  </a:lnTo>
                  <a:lnTo>
                    <a:pt x="421576" y="103187"/>
                  </a:lnTo>
                  <a:lnTo>
                    <a:pt x="421106" y="101625"/>
                  </a:lnTo>
                  <a:lnTo>
                    <a:pt x="420827" y="100685"/>
                  </a:lnTo>
                  <a:lnTo>
                    <a:pt x="420281" y="99352"/>
                  </a:lnTo>
                  <a:lnTo>
                    <a:pt x="419100" y="96939"/>
                  </a:lnTo>
                  <a:lnTo>
                    <a:pt x="383324" y="96926"/>
                  </a:lnTo>
                  <a:lnTo>
                    <a:pt x="382854" y="96926"/>
                  </a:lnTo>
                  <a:lnTo>
                    <a:pt x="384378" y="97167"/>
                  </a:lnTo>
                  <a:lnTo>
                    <a:pt x="388467" y="98399"/>
                  </a:lnTo>
                  <a:lnTo>
                    <a:pt x="391668" y="100114"/>
                  </a:lnTo>
                  <a:lnTo>
                    <a:pt x="394512" y="102476"/>
                  </a:lnTo>
                  <a:lnTo>
                    <a:pt x="395389" y="103187"/>
                  </a:lnTo>
                  <a:lnTo>
                    <a:pt x="394512" y="102476"/>
                  </a:lnTo>
                  <a:lnTo>
                    <a:pt x="396862" y="105321"/>
                  </a:lnTo>
                  <a:lnTo>
                    <a:pt x="398614" y="108597"/>
                  </a:lnTo>
                  <a:lnTo>
                    <a:pt x="399834" y="112687"/>
                  </a:lnTo>
                  <a:lnTo>
                    <a:pt x="399948" y="113449"/>
                  </a:lnTo>
                  <a:lnTo>
                    <a:pt x="399999" y="113728"/>
                  </a:lnTo>
                  <a:lnTo>
                    <a:pt x="400100" y="114338"/>
                  </a:lnTo>
                  <a:lnTo>
                    <a:pt x="400126" y="115036"/>
                  </a:lnTo>
                  <a:lnTo>
                    <a:pt x="400202" y="116471"/>
                  </a:lnTo>
                  <a:lnTo>
                    <a:pt x="400202" y="116725"/>
                  </a:lnTo>
                  <a:lnTo>
                    <a:pt x="400202" y="117017"/>
                  </a:lnTo>
                  <a:lnTo>
                    <a:pt x="400202" y="549503"/>
                  </a:lnTo>
                  <a:lnTo>
                    <a:pt x="400189" y="549757"/>
                  </a:lnTo>
                  <a:lnTo>
                    <a:pt x="400100" y="551840"/>
                  </a:lnTo>
                  <a:lnTo>
                    <a:pt x="399999" y="552513"/>
                  </a:lnTo>
                  <a:lnTo>
                    <a:pt x="399948" y="552792"/>
                  </a:lnTo>
                  <a:lnTo>
                    <a:pt x="399834" y="553554"/>
                  </a:lnTo>
                  <a:lnTo>
                    <a:pt x="399592" y="554329"/>
                  </a:lnTo>
                  <a:lnTo>
                    <a:pt x="398614" y="557631"/>
                  </a:lnTo>
                  <a:lnTo>
                    <a:pt x="396875" y="560920"/>
                  </a:lnTo>
                  <a:lnTo>
                    <a:pt x="394525" y="563778"/>
                  </a:lnTo>
                  <a:lnTo>
                    <a:pt x="395439" y="563041"/>
                  </a:lnTo>
                  <a:lnTo>
                    <a:pt x="394525" y="563791"/>
                  </a:lnTo>
                  <a:lnTo>
                    <a:pt x="393776" y="564705"/>
                  </a:lnTo>
                  <a:lnTo>
                    <a:pt x="394525" y="563778"/>
                  </a:lnTo>
                  <a:lnTo>
                    <a:pt x="391718" y="566089"/>
                  </a:lnTo>
                  <a:lnTo>
                    <a:pt x="388454" y="567842"/>
                  </a:lnTo>
                  <a:lnTo>
                    <a:pt x="384390" y="569074"/>
                  </a:lnTo>
                  <a:lnTo>
                    <a:pt x="382663" y="569341"/>
                  </a:lnTo>
                  <a:lnTo>
                    <a:pt x="380326" y="569442"/>
                  </a:lnTo>
                  <a:lnTo>
                    <a:pt x="43103" y="569442"/>
                  </a:lnTo>
                  <a:lnTo>
                    <a:pt x="42799" y="569442"/>
                  </a:lnTo>
                  <a:lnTo>
                    <a:pt x="40995" y="569341"/>
                  </a:lnTo>
                  <a:lnTo>
                    <a:pt x="41617" y="569442"/>
                  </a:lnTo>
                  <a:lnTo>
                    <a:pt x="40919" y="569341"/>
                  </a:lnTo>
                  <a:lnTo>
                    <a:pt x="40792" y="569315"/>
                  </a:lnTo>
                  <a:lnTo>
                    <a:pt x="39268" y="569074"/>
                  </a:lnTo>
                  <a:lnTo>
                    <a:pt x="38862" y="568947"/>
                  </a:lnTo>
                  <a:lnTo>
                    <a:pt x="37020" y="568388"/>
                  </a:lnTo>
                  <a:lnTo>
                    <a:pt x="35191" y="567842"/>
                  </a:lnTo>
                  <a:lnTo>
                    <a:pt x="34556" y="567499"/>
                  </a:lnTo>
                  <a:lnTo>
                    <a:pt x="33299" y="566826"/>
                  </a:lnTo>
                  <a:lnTo>
                    <a:pt x="31927" y="566089"/>
                  </a:lnTo>
                  <a:lnTo>
                    <a:pt x="31254" y="565556"/>
                  </a:lnTo>
                  <a:lnTo>
                    <a:pt x="30226" y="564705"/>
                  </a:lnTo>
                  <a:lnTo>
                    <a:pt x="29133" y="563816"/>
                  </a:lnTo>
                  <a:lnTo>
                    <a:pt x="28498" y="563041"/>
                  </a:lnTo>
                  <a:lnTo>
                    <a:pt x="27609" y="561949"/>
                  </a:lnTo>
                  <a:lnTo>
                    <a:pt x="26771" y="560920"/>
                  </a:lnTo>
                  <a:lnTo>
                    <a:pt x="26289" y="560019"/>
                  </a:lnTo>
                  <a:lnTo>
                    <a:pt x="25628" y="558774"/>
                  </a:lnTo>
                  <a:lnTo>
                    <a:pt x="25031" y="557669"/>
                  </a:lnTo>
                  <a:lnTo>
                    <a:pt x="24726" y="556615"/>
                  </a:lnTo>
                  <a:lnTo>
                    <a:pt x="24041" y="554342"/>
                  </a:lnTo>
                  <a:lnTo>
                    <a:pt x="23812" y="553554"/>
                  </a:lnTo>
                  <a:lnTo>
                    <a:pt x="23685" y="552792"/>
                  </a:lnTo>
                  <a:lnTo>
                    <a:pt x="23571" y="552513"/>
                  </a:lnTo>
                  <a:lnTo>
                    <a:pt x="23545" y="551853"/>
                  </a:lnTo>
                  <a:lnTo>
                    <a:pt x="23507" y="551192"/>
                  </a:lnTo>
                  <a:lnTo>
                    <a:pt x="23431" y="549757"/>
                  </a:lnTo>
                  <a:lnTo>
                    <a:pt x="23418" y="116928"/>
                  </a:lnTo>
                  <a:lnTo>
                    <a:pt x="23431" y="116649"/>
                  </a:lnTo>
                  <a:lnTo>
                    <a:pt x="23444" y="116370"/>
                  </a:lnTo>
                  <a:lnTo>
                    <a:pt x="23431" y="115036"/>
                  </a:lnTo>
                  <a:lnTo>
                    <a:pt x="23520" y="114427"/>
                  </a:lnTo>
                  <a:lnTo>
                    <a:pt x="23647" y="113741"/>
                  </a:lnTo>
                  <a:lnTo>
                    <a:pt x="23583" y="113449"/>
                  </a:lnTo>
                  <a:lnTo>
                    <a:pt x="23812" y="112687"/>
                  </a:lnTo>
                  <a:lnTo>
                    <a:pt x="24041" y="111899"/>
                  </a:lnTo>
                  <a:lnTo>
                    <a:pt x="24726" y="109626"/>
                  </a:lnTo>
                  <a:lnTo>
                    <a:pt x="25019" y="108597"/>
                  </a:lnTo>
                  <a:lnTo>
                    <a:pt x="25374" y="107454"/>
                  </a:lnTo>
                  <a:lnTo>
                    <a:pt x="25031" y="108585"/>
                  </a:lnTo>
                  <a:lnTo>
                    <a:pt x="25628" y="107454"/>
                  </a:lnTo>
                  <a:lnTo>
                    <a:pt x="26263" y="106260"/>
                  </a:lnTo>
                  <a:lnTo>
                    <a:pt x="26758" y="105346"/>
                  </a:lnTo>
                  <a:lnTo>
                    <a:pt x="25996" y="106260"/>
                  </a:lnTo>
                  <a:lnTo>
                    <a:pt x="26758" y="105333"/>
                  </a:lnTo>
                  <a:lnTo>
                    <a:pt x="27622" y="104279"/>
                  </a:lnTo>
                  <a:lnTo>
                    <a:pt x="28524" y="103187"/>
                  </a:lnTo>
                  <a:lnTo>
                    <a:pt x="29121" y="102476"/>
                  </a:lnTo>
                  <a:lnTo>
                    <a:pt x="30137" y="101625"/>
                  </a:lnTo>
                  <a:lnTo>
                    <a:pt x="31280" y="100685"/>
                  </a:lnTo>
                  <a:lnTo>
                    <a:pt x="31965" y="100114"/>
                  </a:lnTo>
                  <a:lnTo>
                    <a:pt x="33375" y="99352"/>
                  </a:lnTo>
                  <a:lnTo>
                    <a:pt x="34556" y="98729"/>
                  </a:lnTo>
                  <a:lnTo>
                    <a:pt x="35179" y="98399"/>
                  </a:lnTo>
                  <a:lnTo>
                    <a:pt x="37020" y="97840"/>
                  </a:lnTo>
                  <a:lnTo>
                    <a:pt x="38862" y="97294"/>
                  </a:lnTo>
                  <a:lnTo>
                    <a:pt x="39268" y="97167"/>
                  </a:lnTo>
                  <a:lnTo>
                    <a:pt x="39662" y="97104"/>
                  </a:lnTo>
                  <a:lnTo>
                    <a:pt x="39992" y="98386"/>
                  </a:lnTo>
                  <a:lnTo>
                    <a:pt x="40309" y="98298"/>
                  </a:lnTo>
                  <a:lnTo>
                    <a:pt x="40640" y="98221"/>
                  </a:lnTo>
                  <a:lnTo>
                    <a:pt x="41783" y="97980"/>
                  </a:lnTo>
                  <a:lnTo>
                    <a:pt x="43014" y="97675"/>
                  </a:lnTo>
                  <a:lnTo>
                    <a:pt x="44475" y="97320"/>
                  </a:lnTo>
                  <a:lnTo>
                    <a:pt x="46558" y="96875"/>
                  </a:lnTo>
                  <a:lnTo>
                    <a:pt x="46913" y="96786"/>
                  </a:lnTo>
                  <a:lnTo>
                    <a:pt x="380326" y="96786"/>
                  </a:lnTo>
                  <a:lnTo>
                    <a:pt x="382651" y="96888"/>
                  </a:lnTo>
                  <a:lnTo>
                    <a:pt x="382955" y="96888"/>
                  </a:lnTo>
                  <a:lnTo>
                    <a:pt x="419074" y="96888"/>
                  </a:lnTo>
                  <a:lnTo>
                    <a:pt x="417106" y="93167"/>
                  </a:lnTo>
                  <a:lnTo>
                    <a:pt x="384403" y="73317"/>
                  </a:lnTo>
                  <a:lnTo>
                    <a:pt x="381127" y="73164"/>
                  </a:lnTo>
                  <a:lnTo>
                    <a:pt x="375881" y="73164"/>
                  </a:lnTo>
                  <a:lnTo>
                    <a:pt x="376097" y="69176"/>
                  </a:lnTo>
                  <a:lnTo>
                    <a:pt x="376148" y="67957"/>
                  </a:lnTo>
                  <a:lnTo>
                    <a:pt x="376262" y="64960"/>
                  </a:lnTo>
                  <a:lnTo>
                    <a:pt x="376313" y="62649"/>
                  </a:lnTo>
                  <a:lnTo>
                    <a:pt x="376313" y="58000"/>
                  </a:lnTo>
                  <a:lnTo>
                    <a:pt x="374891" y="38798"/>
                  </a:lnTo>
                  <a:lnTo>
                    <a:pt x="374345" y="35217"/>
                  </a:lnTo>
                  <a:lnTo>
                    <a:pt x="374103" y="34023"/>
                  </a:lnTo>
                  <a:lnTo>
                    <a:pt x="373951" y="33413"/>
                  </a:lnTo>
                  <a:lnTo>
                    <a:pt x="372948" y="29248"/>
                  </a:lnTo>
                  <a:lnTo>
                    <a:pt x="372643" y="27978"/>
                  </a:lnTo>
                  <a:lnTo>
                    <a:pt x="372262" y="26670"/>
                  </a:lnTo>
                  <a:lnTo>
                    <a:pt x="372160" y="26390"/>
                  </a:lnTo>
                  <a:lnTo>
                    <a:pt x="372059" y="26111"/>
                  </a:lnTo>
                  <a:lnTo>
                    <a:pt x="371703" y="25082"/>
                  </a:lnTo>
                  <a:lnTo>
                    <a:pt x="371436" y="24345"/>
                  </a:lnTo>
                  <a:lnTo>
                    <a:pt x="371271" y="23876"/>
                  </a:lnTo>
                  <a:lnTo>
                    <a:pt x="352767" y="23876"/>
                  </a:lnTo>
                  <a:lnTo>
                    <a:pt x="352767" y="58242"/>
                  </a:lnTo>
                  <a:lnTo>
                    <a:pt x="352767" y="62839"/>
                  </a:lnTo>
                  <a:lnTo>
                    <a:pt x="352755" y="63080"/>
                  </a:lnTo>
                  <a:lnTo>
                    <a:pt x="352590" y="67957"/>
                  </a:lnTo>
                  <a:lnTo>
                    <a:pt x="352310" y="73164"/>
                  </a:lnTo>
                  <a:lnTo>
                    <a:pt x="147561" y="73164"/>
                  </a:lnTo>
                  <a:lnTo>
                    <a:pt x="152920" y="71894"/>
                  </a:lnTo>
                  <a:lnTo>
                    <a:pt x="169506" y="67957"/>
                  </a:lnTo>
                  <a:lnTo>
                    <a:pt x="213766" y="57353"/>
                  </a:lnTo>
                  <a:lnTo>
                    <a:pt x="283375" y="40246"/>
                  </a:lnTo>
                  <a:lnTo>
                    <a:pt x="325577" y="29108"/>
                  </a:lnTo>
                  <a:lnTo>
                    <a:pt x="338137" y="24879"/>
                  </a:lnTo>
                  <a:lnTo>
                    <a:pt x="339636" y="24282"/>
                  </a:lnTo>
                  <a:lnTo>
                    <a:pt x="340106" y="24104"/>
                  </a:lnTo>
                  <a:lnTo>
                    <a:pt x="341541" y="23736"/>
                  </a:lnTo>
                  <a:lnTo>
                    <a:pt x="341960" y="23622"/>
                  </a:lnTo>
                  <a:lnTo>
                    <a:pt x="342607" y="23647"/>
                  </a:lnTo>
                  <a:lnTo>
                    <a:pt x="342912" y="23622"/>
                  </a:lnTo>
                  <a:lnTo>
                    <a:pt x="343242" y="23596"/>
                  </a:lnTo>
                  <a:lnTo>
                    <a:pt x="342836" y="23342"/>
                  </a:lnTo>
                  <a:lnTo>
                    <a:pt x="343192" y="23545"/>
                  </a:lnTo>
                  <a:lnTo>
                    <a:pt x="343369" y="23583"/>
                  </a:lnTo>
                  <a:lnTo>
                    <a:pt x="343496" y="23647"/>
                  </a:lnTo>
                  <a:lnTo>
                    <a:pt x="343268" y="23596"/>
                  </a:lnTo>
                  <a:lnTo>
                    <a:pt x="342912" y="23622"/>
                  </a:lnTo>
                  <a:lnTo>
                    <a:pt x="342544" y="23660"/>
                  </a:lnTo>
                  <a:lnTo>
                    <a:pt x="343204" y="23723"/>
                  </a:lnTo>
                  <a:lnTo>
                    <a:pt x="349999" y="34582"/>
                  </a:lnTo>
                  <a:lnTo>
                    <a:pt x="351142" y="39331"/>
                  </a:lnTo>
                  <a:lnTo>
                    <a:pt x="351218" y="39789"/>
                  </a:lnTo>
                  <a:lnTo>
                    <a:pt x="351282" y="40246"/>
                  </a:lnTo>
                  <a:lnTo>
                    <a:pt x="352145" y="45910"/>
                  </a:lnTo>
                  <a:lnTo>
                    <a:pt x="352120" y="45466"/>
                  </a:lnTo>
                  <a:lnTo>
                    <a:pt x="352209" y="46278"/>
                  </a:lnTo>
                  <a:lnTo>
                    <a:pt x="352145" y="45910"/>
                  </a:lnTo>
                  <a:lnTo>
                    <a:pt x="352183" y="46278"/>
                  </a:lnTo>
                  <a:lnTo>
                    <a:pt x="352450" y="49593"/>
                  </a:lnTo>
                  <a:lnTo>
                    <a:pt x="352666" y="53492"/>
                  </a:lnTo>
                  <a:lnTo>
                    <a:pt x="352767" y="58242"/>
                  </a:lnTo>
                  <a:lnTo>
                    <a:pt x="352767" y="23876"/>
                  </a:lnTo>
                  <a:lnTo>
                    <a:pt x="344487" y="23876"/>
                  </a:lnTo>
                  <a:lnTo>
                    <a:pt x="344449" y="24091"/>
                  </a:lnTo>
                  <a:lnTo>
                    <a:pt x="344144" y="23952"/>
                  </a:lnTo>
                  <a:lnTo>
                    <a:pt x="344449" y="24091"/>
                  </a:lnTo>
                  <a:lnTo>
                    <a:pt x="344449" y="23876"/>
                  </a:lnTo>
                  <a:lnTo>
                    <a:pt x="344170" y="23876"/>
                  </a:lnTo>
                  <a:lnTo>
                    <a:pt x="344017" y="23761"/>
                  </a:lnTo>
                  <a:lnTo>
                    <a:pt x="343814" y="23799"/>
                  </a:lnTo>
                  <a:lnTo>
                    <a:pt x="343547" y="23761"/>
                  </a:lnTo>
                  <a:lnTo>
                    <a:pt x="343814" y="23799"/>
                  </a:lnTo>
                  <a:lnTo>
                    <a:pt x="344004" y="23812"/>
                  </a:lnTo>
                  <a:lnTo>
                    <a:pt x="344284" y="23825"/>
                  </a:lnTo>
                  <a:lnTo>
                    <a:pt x="371259" y="23825"/>
                  </a:lnTo>
                  <a:lnTo>
                    <a:pt x="371144" y="23507"/>
                  </a:lnTo>
                  <a:lnTo>
                    <a:pt x="371081" y="23342"/>
                  </a:lnTo>
                  <a:lnTo>
                    <a:pt x="356057" y="3733"/>
                  </a:lnTo>
                  <a:lnTo>
                    <a:pt x="355574" y="3441"/>
                  </a:lnTo>
                  <a:lnTo>
                    <a:pt x="344055" y="38"/>
                  </a:lnTo>
                  <a:lnTo>
                    <a:pt x="343941" y="23749"/>
                  </a:lnTo>
                  <a:lnTo>
                    <a:pt x="343687" y="23507"/>
                  </a:lnTo>
                  <a:lnTo>
                    <a:pt x="343916" y="23723"/>
                  </a:lnTo>
                  <a:lnTo>
                    <a:pt x="343941" y="38"/>
                  </a:lnTo>
                  <a:lnTo>
                    <a:pt x="342341" y="12"/>
                  </a:lnTo>
                  <a:lnTo>
                    <a:pt x="342341" y="23507"/>
                  </a:lnTo>
                  <a:lnTo>
                    <a:pt x="342176" y="23545"/>
                  </a:lnTo>
                  <a:lnTo>
                    <a:pt x="342341" y="23507"/>
                  </a:lnTo>
                  <a:lnTo>
                    <a:pt x="342341" y="12"/>
                  </a:lnTo>
                  <a:lnTo>
                    <a:pt x="328218" y="3441"/>
                  </a:lnTo>
                  <a:lnTo>
                    <a:pt x="328015" y="3530"/>
                  </a:lnTo>
                  <a:lnTo>
                    <a:pt x="327621" y="3683"/>
                  </a:lnTo>
                  <a:lnTo>
                    <a:pt x="327202" y="3835"/>
                  </a:lnTo>
                  <a:lnTo>
                    <a:pt x="327533" y="3733"/>
                  </a:lnTo>
                  <a:lnTo>
                    <a:pt x="326936" y="3949"/>
                  </a:lnTo>
                  <a:lnTo>
                    <a:pt x="327202" y="3835"/>
                  </a:lnTo>
                  <a:lnTo>
                    <a:pt x="326885" y="3949"/>
                  </a:lnTo>
                  <a:lnTo>
                    <a:pt x="323977" y="4889"/>
                  </a:lnTo>
                  <a:lnTo>
                    <a:pt x="321703" y="5600"/>
                  </a:lnTo>
                  <a:lnTo>
                    <a:pt x="319316" y="6324"/>
                  </a:lnTo>
                  <a:lnTo>
                    <a:pt x="305638" y="10109"/>
                  </a:lnTo>
                  <a:lnTo>
                    <a:pt x="266585" y="20116"/>
                  </a:lnTo>
                  <a:lnTo>
                    <a:pt x="230060" y="29108"/>
                  </a:lnTo>
                  <a:lnTo>
                    <a:pt x="203657" y="35496"/>
                  </a:lnTo>
                  <a:lnTo>
                    <a:pt x="111747" y="57378"/>
                  </a:lnTo>
                  <a:lnTo>
                    <a:pt x="49695" y="71894"/>
                  </a:lnTo>
                  <a:lnTo>
                    <a:pt x="44018" y="73164"/>
                  </a:lnTo>
                  <a:lnTo>
                    <a:pt x="42519" y="73164"/>
                  </a:lnTo>
                  <a:lnTo>
                    <a:pt x="39243" y="73317"/>
                  </a:lnTo>
                  <a:lnTo>
                    <a:pt x="6527" y="93179"/>
                  </a:lnTo>
                  <a:lnTo>
                    <a:pt x="0" y="552513"/>
                  </a:lnTo>
                  <a:lnTo>
                    <a:pt x="127" y="554329"/>
                  </a:lnTo>
                  <a:lnTo>
                    <a:pt x="25146" y="589254"/>
                  </a:lnTo>
                  <a:lnTo>
                    <a:pt x="42799" y="593077"/>
                  </a:lnTo>
                  <a:lnTo>
                    <a:pt x="380593" y="593077"/>
                  </a:lnTo>
                  <a:lnTo>
                    <a:pt x="415823" y="574992"/>
                  </a:lnTo>
                  <a:lnTo>
                    <a:pt x="419011" y="569455"/>
                  </a:lnTo>
                  <a:lnTo>
                    <a:pt x="419100" y="569315"/>
                  </a:lnTo>
                  <a:lnTo>
                    <a:pt x="383324" y="569315"/>
                  </a:lnTo>
                  <a:lnTo>
                    <a:pt x="419100" y="569302"/>
                  </a:lnTo>
                  <a:lnTo>
                    <a:pt x="419290" y="568947"/>
                  </a:lnTo>
                  <a:lnTo>
                    <a:pt x="419582" y="568388"/>
                  </a:lnTo>
                  <a:lnTo>
                    <a:pt x="419938" y="567728"/>
                  </a:lnTo>
                  <a:lnTo>
                    <a:pt x="420027" y="567499"/>
                  </a:lnTo>
                  <a:lnTo>
                    <a:pt x="420306" y="566826"/>
                  </a:lnTo>
                  <a:lnTo>
                    <a:pt x="420827" y="565556"/>
                  </a:lnTo>
                  <a:lnTo>
                    <a:pt x="421081" y="564705"/>
                  </a:lnTo>
                  <a:lnTo>
                    <a:pt x="421576" y="563041"/>
                  </a:lnTo>
                  <a:lnTo>
                    <a:pt x="421906" y="561949"/>
                  </a:lnTo>
                  <a:lnTo>
                    <a:pt x="422478" y="560019"/>
                  </a:lnTo>
                  <a:lnTo>
                    <a:pt x="422617" y="559587"/>
                  </a:lnTo>
                  <a:lnTo>
                    <a:pt x="422795" y="558774"/>
                  </a:lnTo>
                  <a:lnTo>
                    <a:pt x="423760" y="549224"/>
                  </a:lnTo>
                  <a:lnTo>
                    <a:pt x="423760" y="116471"/>
                  </a:lnTo>
                  <a:close/>
                </a:path>
                <a:path w="3692525" h="593089">
                  <a:moveTo>
                    <a:pt x="3028569" y="192786"/>
                  </a:moveTo>
                  <a:lnTo>
                    <a:pt x="3028543" y="192620"/>
                  </a:lnTo>
                  <a:lnTo>
                    <a:pt x="3028543" y="192773"/>
                  </a:lnTo>
                  <a:close/>
                </a:path>
                <a:path w="3692525" h="593089">
                  <a:moveTo>
                    <a:pt x="3029000" y="195961"/>
                  </a:moveTo>
                  <a:lnTo>
                    <a:pt x="3028886" y="195338"/>
                  </a:lnTo>
                  <a:lnTo>
                    <a:pt x="3028873" y="195135"/>
                  </a:lnTo>
                  <a:lnTo>
                    <a:pt x="3028848" y="195313"/>
                  </a:lnTo>
                  <a:lnTo>
                    <a:pt x="3028924" y="195910"/>
                  </a:lnTo>
                  <a:close/>
                </a:path>
                <a:path w="3692525" h="593089">
                  <a:moveTo>
                    <a:pt x="3199917" y="269608"/>
                  </a:moveTo>
                  <a:lnTo>
                    <a:pt x="3155213" y="244119"/>
                  </a:lnTo>
                  <a:lnTo>
                    <a:pt x="3143593" y="264515"/>
                  </a:lnTo>
                  <a:lnTo>
                    <a:pt x="3188297" y="289991"/>
                  </a:lnTo>
                  <a:lnTo>
                    <a:pt x="3199917" y="269608"/>
                  </a:lnTo>
                  <a:close/>
                </a:path>
                <a:path w="3692525" h="593089">
                  <a:moveTo>
                    <a:pt x="3561321" y="427723"/>
                  </a:moveTo>
                  <a:lnTo>
                    <a:pt x="3560788" y="427736"/>
                  </a:lnTo>
                  <a:lnTo>
                    <a:pt x="3559924" y="428396"/>
                  </a:lnTo>
                  <a:lnTo>
                    <a:pt x="3559098" y="429374"/>
                  </a:lnTo>
                  <a:lnTo>
                    <a:pt x="3561321" y="427723"/>
                  </a:lnTo>
                  <a:close/>
                </a:path>
                <a:path w="3692525" h="593089">
                  <a:moveTo>
                    <a:pt x="3691585" y="389407"/>
                  </a:moveTo>
                  <a:lnTo>
                    <a:pt x="3690861" y="390461"/>
                  </a:lnTo>
                  <a:lnTo>
                    <a:pt x="3691585" y="389407"/>
                  </a:lnTo>
                  <a:close/>
                </a:path>
                <a:path w="3692525" h="593089">
                  <a:moveTo>
                    <a:pt x="3692283" y="388340"/>
                  </a:moveTo>
                  <a:lnTo>
                    <a:pt x="3691801" y="386613"/>
                  </a:lnTo>
                  <a:lnTo>
                    <a:pt x="3687000" y="369252"/>
                  </a:lnTo>
                  <a:lnTo>
                    <a:pt x="3659936" y="353834"/>
                  </a:lnTo>
                  <a:lnTo>
                    <a:pt x="3659936" y="385991"/>
                  </a:lnTo>
                  <a:lnTo>
                    <a:pt x="3657803" y="389153"/>
                  </a:lnTo>
                  <a:lnTo>
                    <a:pt x="3658438" y="388061"/>
                  </a:lnTo>
                  <a:lnTo>
                    <a:pt x="3657727" y="389115"/>
                  </a:lnTo>
                  <a:lnTo>
                    <a:pt x="3652710" y="396494"/>
                  </a:lnTo>
                  <a:lnTo>
                    <a:pt x="3632365" y="425831"/>
                  </a:lnTo>
                  <a:lnTo>
                    <a:pt x="3621570" y="441604"/>
                  </a:lnTo>
                  <a:lnTo>
                    <a:pt x="3609860" y="458317"/>
                  </a:lnTo>
                  <a:lnTo>
                    <a:pt x="3602012" y="469925"/>
                  </a:lnTo>
                  <a:lnTo>
                    <a:pt x="3593287" y="482485"/>
                  </a:lnTo>
                  <a:lnTo>
                    <a:pt x="3584537" y="495046"/>
                  </a:lnTo>
                  <a:lnTo>
                    <a:pt x="3572256" y="512902"/>
                  </a:lnTo>
                  <a:lnTo>
                    <a:pt x="3552660" y="541197"/>
                  </a:lnTo>
                  <a:lnTo>
                    <a:pt x="3360610" y="431736"/>
                  </a:lnTo>
                  <a:lnTo>
                    <a:pt x="3358959" y="434619"/>
                  </a:lnTo>
                  <a:lnTo>
                    <a:pt x="3354463" y="418084"/>
                  </a:lnTo>
                  <a:lnTo>
                    <a:pt x="3354463" y="525195"/>
                  </a:lnTo>
                  <a:lnTo>
                    <a:pt x="3314814" y="502589"/>
                  </a:lnTo>
                  <a:lnTo>
                    <a:pt x="3240544" y="330581"/>
                  </a:lnTo>
                  <a:lnTo>
                    <a:pt x="3312718" y="371716"/>
                  </a:lnTo>
                  <a:lnTo>
                    <a:pt x="3354463" y="525195"/>
                  </a:lnTo>
                  <a:lnTo>
                    <a:pt x="3354463" y="418084"/>
                  </a:lnTo>
                  <a:lnTo>
                    <a:pt x="3347199" y="391363"/>
                  </a:lnTo>
                  <a:lnTo>
                    <a:pt x="3345675" y="385749"/>
                  </a:lnTo>
                  <a:lnTo>
                    <a:pt x="3338296" y="358622"/>
                  </a:lnTo>
                  <a:lnTo>
                    <a:pt x="3331718" y="350113"/>
                  </a:lnTo>
                  <a:lnTo>
                    <a:pt x="3226054" y="289890"/>
                  </a:lnTo>
                  <a:lnTo>
                    <a:pt x="3224301" y="292950"/>
                  </a:lnTo>
                  <a:lnTo>
                    <a:pt x="3223831" y="291871"/>
                  </a:lnTo>
                  <a:lnTo>
                    <a:pt x="3198050" y="303110"/>
                  </a:lnTo>
                  <a:lnTo>
                    <a:pt x="3218650" y="350837"/>
                  </a:lnTo>
                  <a:lnTo>
                    <a:pt x="3087763" y="276225"/>
                  </a:lnTo>
                  <a:lnTo>
                    <a:pt x="3081299" y="271081"/>
                  </a:lnTo>
                  <a:lnTo>
                    <a:pt x="3082061" y="271513"/>
                  </a:lnTo>
                  <a:lnTo>
                    <a:pt x="3075127" y="266103"/>
                  </a:lnTo>
                  <a:lnTo>
                    <a:pt x="3075902" y="266547"/>
                  </a:lnTo>
                  <a:lnTo>
                    <a:pt x="3069285" y="259854"/>
                  </a:lnTo>
                  <a:lnTo>
                    <a:pt x="3069755" y="260108"/>
                  </a:lnTo>
                  <a:lnTo>
                    <a:pt x="3062935" y="253301"/>
                  </a:lnTo>
                  <a:lnTo>
                    <a:pt x="3063494" y="253619"/>
                  </a:lnTo>
                  <a:lnTo>
                    <a:pt x="3057258" y="245681"/>
                  </a:lnTo>
                  <a:lnTo>
                    <a:pt x="3057677" y="245922"/>
                  </a:lnTo>
                  <a:lnTo>
                    <a:pt x="3051530" y="238036"/>
                  </a:lnTo>
                  <a:lnTo>
                    <a:pt x="3051975" y="238290"/>
                  </a:lnTo>
                  <a:lnTo>
                    <a:pt x="3046095" y="230543"/>
                  </a:lnTo>
                  <a:lnTo>
                    <a:pt x="3046476" y="230771"/>
                  </a:lnTo>
                  <a:lnTo>
                    <a:pt x="3042805" y="224294"/>
                  </a:lnTo>
                  <a:lnTo>
                    <a:pt x="3041586" y="222135"/>
                  </a:lnTo>
                  <a:lnTo>
                    <a:pt x="3041459" y="223520"/>
                  </a:lnTo>
                  <a:lnTo>
                    <a:pt x="3037078" y="215176"/>
                  </a:lnTo>
                  <a:lnTo>
                    <a:pt x="3037611" y="215480"/>
                  </a:lnTo>
                  <a:lnTo>
                    <a:pt x="3033268" y="208622"/>
                  </a:lnTo>
                  <a:lnTo>
                    <a:pt x="3033941" y="209003"/>
                  </a:lnTo>
                  <a:lnTo>
                    <a:pt x="3031769" y="203390"/>
                  </a:lnTo>
                  <a:lnTo>
                    <a:pt x="3031058" y="201510"/>
                  </a:lnTo>
                  <a:lnTo>
                    <a:pt x="3031172" y="203034"/>
                  </a:lnTo>
                  <a:lnTo>
                    <a:pt x="3030207" y="199567"/>
                  </a:lnTo>
                  <a:lnTo>
                    <a:pt x="3029737" y="197840"/>
                  </a:lnTo>
                  <a:lnTo>
                    <a:pt x="3029254" y="196100"/>
                  </a:lnTo>
                  <a:lnTo>
                    <a:pt x="3029293" y="197586"/>
                  </a:lnTo>
                  <a:lnTo>
                    <a:pt x="3029000" y="195961"/>
                  </a:lnTo>
                  <a:lnTo>
                    <a:pt x="3028137" y="195478"/>
                  </a:lnTo>
                  <a:lnTo>
                    <a:pt x="3028924" y="195910"/>
                  </a:lnTo>
                  <a:lnTo>
                    <a:pt x="3028823" y="195135"/>
                  </a:lnTo>
                  <a:lnTo>
                    <a:pt x="3030182" y="195160"/>
                  </a:lnTo>
                  <a:lnTo>
                    <a:pt x="3029585" y="194830"/>
                  </a:lnTo>
                  <a:lnTo>
                    <a:pt x="3033306" y="194043"/>
                  </a:lnTo>
                  <a:lnTo>
                    <a:pt x="3032137" y="194818"/>
                  </a:lnTo>
                  <a:lnTo>
                    <a:pt x="3034157" y="194513"/>
                  </a:lnTo>
                  <a:lnTo>
                    <a:pt x="3036176" y="194195"/>
                  </a:lnTo>
                  <a:lnTo>
                    <a:pt x="3035820" y="193992"/>
                  </a:lnTo>
                  <a:lnTo>
                    <a:pt x="3040215" y="193573"/>
                  </a:lnTo>
                  <a:lnTo>
                    <a:pt x="3039770" y="193319"/>
                  </a:lnTo>
                  <a:lnTo>
                    <a:pt x="3049435" y="192976"/>
                  </a:lnTo>
                  <a:lnTo>
                    <a:pt x="3048914" y="192684"/>
                  </a:lnTo>
                  <a:lnTo>
                    <a:pt x="3059506" y="192874"/>
                  </a:lnTo>
                  <a:lnTo>
                    <a:pt x="3059099" y="192646"/>
                  </a:lnTo>
                  <a:lnTo>
                    <a:pt x="3070453" y="193268"/>
                  </a:lnTo>
                  <a:lnTo>
                    <a:pt x="3070187" y="193116"/>
                  </a:lnTo>
                  <a:lnTo>
                    <a:pt x="3082010" y="194005"/>
                  </a:lnTo>
                  <a:lnTo>
                    <a:pt x="3081667" y="193814"/>
                  </a:lnTo>
                  <a:lnTo>
                    <a:pt x="3093809" y="194881"/>
                  </a:lnTo>
                  <a:lnTo>
                    <a:pt x="3093466" y="194691"/>
                  </a:lnTo>
                  <a:lnTo>
                    <a:pt x="3105708" y="195821"/>
                  </a:lnTo>
                  <a:lnTo>
                    <a:pt x="3105429" y="195668"/>
                  </a:lnTo>
                  <a:lnTo>
                    <a:pt x="3116834" y="197777"/>
                  </a:lnTo>
                  <a:lnTo>
                    <a:pt x="3116453" y="197561"/>
                  </a:lnTo>
                  <a:lnTo>
                    <a:pt x="3127438" y="199440"/>
                  </a:lnTo>
                  <a:lnTo>
                    <a:pt x="3127070" y="199224"/>
                  </a:lnTo>
                  <a:lnTo>
                    <a:pt x="3137497" y="200774"/>
                  </a:lnTo>
                  <a:lnTo>
                    <a:pt x="3136887" y="200431"/>
                  </a:lnTo>
                  <a:lnTo>
                    <a:pt x="3145180" y="203695"/>
                  </a:lnTo>
                  <a:lnTo>
                    <a:pt x="3144672" y="203415"/>
                  </a:lnTo>
                  <a:lnTo>
                    <a:pt x="3148761" y="204279"/>
                  </a:lnTo>
                  <a:lnTo>
                    <a:pt x="3150768" y="205422"/>
                  </a:lnTo>
                  <a:lnTo>
                    <a:pt x="3154222" y="205930"/>
                  </a:lnTo>
                  <a:lnTo>
                    <a:pt x="3545306" y="428828"/>
                  </a:lnTo>
                  <a:lnTo>
                    <a:pt x="3560788" y="427736"/>
                  </a:lnTo>
                  <a:lnTo>
                    <a:pt x="3561029" y="427558"/>
                  </a:lnTo>
                  <a:lnTo>
                    <a:pt x="3564598" y="425208"/>
                  </a:lnTo>
                  <a:lnTo>
                    <a:pt x="3567201" y="423760"/>
                  </a:lnTo>
                  <a:lnTo>
                    <a:pt x="3569551" y="422186"/>
                  </a:lnTo>
                  <a:lnTo>
                    <a:pt x="3542550" y="406793"/>
                  </a:lnTo>
                  <a:lnTo>
                    <a:pt x="3569551" y="422186"/>
                  </a:lnTo>
                  <a:lnTo>
                    <a:pt x="3570744" y="421398"/>
                  </a:lnTo>
                  <a:lnTo>
                    <a:pt x="3578910" y="415823"/>
                  </a:lnTo>
                  <a:lnTo>
                    <a:pt x="3581260" y="414235"/>
                  </a:lnTo>
                  <a:lnTo>
                    <a:pt x="3584689" y="411810"/>
                  </a:lnTo>
                  <a:lnTo>
                    <a:pt x="3612083" y="393801"/>
                  </a:lnTo>
                  <a:lnTo>
                    <a:pt x="3618039" y="389890"/>
                  </a:lnTo>
                  <a:lnTo>
                    <a:pt x="3640213" y="374751"/>
                  </a:lnTo>
                  <a:lnTo>
                    <a:pt x="3659936" y="385991"/>
                  </a:lnTo>
                  <a:lnTo>
                    <a:pt x="3659936" y="353834"/>
                  </a:lnTo>
                  <a:lnTo>
                    <a:pt x="3646373" y="346100"/>
                  </a:lnTo>
                  <a:lnTo>
                    <a:pt x="3631692" y="346506"/>
                  </a:lnTo>
                  <a:lnTo>
                    <a:pt x="3602545" y="366433"/>
                  </a:lnTo>
                  <a:lnTo>
                    <a:pt x="3596589" y="370357"/>
                  </a:lnTo>
                  <a:lnTo>
                    <a:pt x="3569195" y="388366"/>
                  </a:lnTo>
                  <a:lnTo>
                    <a:pt x="3565741" y="390779"/>
                  </a:lnTo>
                  <a:lnTo>
                    <a:pt x="3559873" y="394741"/>
                  </a:lnTo>
                  <a:lnTo>
                    <a:pt x="3555250" y="397954"/>
                  </a:lnTo>
                  <a:lnTo>
                    <a:pt x="3551859" y="400405"/>
                  </a:lnTo>
                  <a:lnTo>
                    <a:pt x="3547059" y="397675"/>
                  </a:lnTo>
                  <a:lnTo>
                    <a:pt x="3547059" y="403517"/>
                  </a:lnTo>
                  <a:lnTo>
                    <a:pt x="3545382" y="404545"/>
                  </a:lnTo>
                  <a:lnTo>
                    <a:pt x="3544582" y="405028"/>
                  </a:lnTo>
                  <a:lnTo>
                    <a:pt x="3545675" y="404190"/>
                  </a:lnTo>
                  <a:lnTo>
                    <a:pt x="3545382" y="404545"/>
                  </a:lnTo>
                  <a:lnTo>
                    <a:pt x="3545814" y="404266"/>
                  </a:lnTo>
                  <a:lnTo>
                    <a:pt x="3547059" y="403517"/>
                  </a:lnTo>
                  <a:lnTo>
                    <a:pt x="3421494" y="331952"/>
                  </a:lnTo>
                  <a:lnTo>
                    <a:pt x="3547021" y="403491"/>
                  </a:lnTo>
                  <a:lnTo>
                    <a:pt x="3547059" y="397675"/>
                  </a:lnTo>
                  <a:lnTo>
                    <a:pt x="3408730" y="318846"/>
                  </a:lnTo>
                  <a:lnTo>
                    <a:pt x="3552558" y="259854"/>
                  </a:lnTo>
                  <a:lnTo>
                    <a:pt x="3558883" y="257263"/>
                  </a:lnTo>
                  <a:lnTo>
                    <a:pt x="3560178" y="237985"/>
                  </a:lnTo>
                  <a:lnTo>
                    <a:pt x="3560559" y="232105"/>
                  </a:lnTo>
                  <a:lnTo>
                    <a:pt x="3521557" y="209880"/>
                  </a:lnTo>
                  <a:lnTo>
                    <a:pt x="3521557" y="242189"/>
                  </a:lnTo>
                  <a:lnTo>
                    <a:pt x="3377730" y="301167"/>
                  </a:lnTo>
                  <a:lnTo>
                    <a:pt x="3292703" y="252717"/>
                  </a:lnTo>
                  <a:lnTo>
                    <a:pt x="3485870" y="221856"/>
                  </a:lnTo>
                  <a:lnTo>
                    <a:pt x="3521557" y="242189"/>
                  </a:lnTo>
                  <a:lnTo>
                    <a:pt x="3521557" y="209880"/>
                  </a:lnTo>
                  <a:lnTo>
                    <a:pt x="3495281" y="194894"/>
                  </a:lnTo>
                  <a:lnTo>
                    <a:pt x="3486404" y="193281"/>
                  </a:lnTo>
                  <a:lnTo>
                    <a:pt x="3253676" y="230466"/>
                  </a:lnTo>
                  <a:lnTo>
                    <a:pt x="3164979" y="179908"/>
                  </a:lnTo>
                  <a:lnTo>
                    <a:pt x="3161525" y="179387"/>
                  </a:lnTo>
                  <a:lnTo>
                    <a:pt x="3157766" y="177253"/>
                  </a:lnTo>
                  <a:lnTo>
                    <a:pt x="3143783" y="173672"/>
                  </a:lnTo>
                  <a:lnTo>
                    <a:pt x="3143148" y="173304"/>
                  </a:lnTo>
                  <a:lnTo>
                    <a:pt x="3132734" y="171754"/>
                  </a:lnTo>
                  <a:lnTo>
                    <a:pt x="3121368" y="169659"/>
                  </a:lnTo>
                  <a:lnTo>
                    <a:pt x="3109582" y="167335"/>
                  </a:lnTo>
                  <a:lnTo>
                    <a:pt x="3097072" y="166052"/>
                  </a:lnTo>
                  <a:lnTo>
                    <a:pt x="3083966" y="165887"/>
                  </a:lnTo>
                  <a:lnTo>
                    <a:pt x="3071799" y="164807"/>
                  </a:lnTo>
                  <a:lnTo>
                    <a:pt x="3060166" y="164020"/>
                  </a:lnTo>
                  <a:lnTo>
                    <a:pt x="3048533" y="164693"/>
                  </a:lnTo>
                  <a:lnTo>
                    <a:pt x="3048025" y="164401"/>
                  </a:lnTo>
                  <a:lnTo>
                    <a:pt x="3037268" y="165582"/>
                  </a:lnTo>
                  <a:lnTo>
                    <a:pt x="3028696" y="166420"/>
                  </a:lnTo>
                  <a:lnTo>
                    <a:pt x="3028696" y="192862"/>
                  </a:lnTo>
                  <a:lnTo>
                    <a:pt x="3028543" y="192773"/>
                  </a:lnTo>
                  <a:lnTo>
                    <a:pt x="3028531" y="194221"/>
                  </a:lnTo>
                  <a:lnTo>
                    <a:pt x="3028696" y="194322"/>
                  </a:lnTo>
                  <a:lnTo>
                    <a:pt x="3028048" y="193954"/>
                  </a:lnTo>
                  <a:lnTo>
                    <a:pt x="3028531" y="194221"/>
                  </a:lnTo>
                  <a:lnTo>
                    <a:pt x="3028543" y="192620"/>
                  </a:lnTo>
                  <a:lnTo>
                    <a:pt x="3028543" y="191884"/>
                  </a:lnTo>
                  <a:lnTo>
                    <a:pt x="3028454" y="192138"/>
                  </a:lnTo>
                  <a:lnTo>
                    <a:pt x="3028289" y="192633"/>
                  </a:lnTo>
                  <a:lnTo>
                    <a:pt x="3028124" y="193141"/>
                  </a:lnTo>
                  <a:lnTo>
                    <a:pt x="3027984" y="193548"/>
                  </a:lnTo>
                  <a:lnTo>
                    <a:pt x="3027883" y="193852"/>
                  </a:lnTo>
                  <a:lnTo>
                    <a:pt x="3027984" y="193548"/>
                  </a:lnTo>
                  <a:lnTo>
                    <a:pt x="3028251" y="192735"/>
                  </a:lnTo>
                  <a:lnTo>
                    <a:pt x="3028048" y="193090"/>
                  </a:lnTo>
                  <a:lnTo>
                    <a:pt x="3027146" y="194602"/>
                  </a:lnTo>
                  <a:lnTo>
                    <a:pt x="3027438" y="194310"/>
                  </a:lnTo>
                  <a:lnTo>
                    <a:pt x="3026626" y="195491"/>
                  </a:lnTo>
                  <a:lnTo>
                    <a:pt x="3026511" y="195745"/>
                  </a:lnTo>
                  <a:lnTo>
                    <a:pt x="3026511" y="195999"/>
                  </a:lnTo>
                  <a:lnTo>
                    <a:pt x="3025114" y="196672"/>
                  </a:lnTo>
                  <a:lnTo>
                    <a:pt x="3024924" y="196557"/>
                  </a:lnTo>
                  <a:lnTo>
                    <a:pt x="3025711" y="196062"/>
                  </a:lnTo>
                  <a:lnTo>
                    <a:pt x="3025381" y="196392"/>
                  </a:lnTo>
                  <a:lnTo>
                    <a:pt x="3024924" y="196557"/>
                  </a:lnTo>
                  <a:lnTo>
                    <a:pt x="3025114" y="196659"/>
                  </a:lnTo>
                  <a:lnTo>
                    <a:pt x="3026511" y="195999"/>
                  </a:lnTo>
                  <a:lnTo>
                    <a:pt x="3026511" y="195745"/>
                  </a:lnTo>
                  <a:lnTo>
                    <a:pt x="3026372" y="195922"/>
                  </a:lnTo>
                  <a:lnTo>
                    <a:pt x="3026549" y="195618"/>
                  </a:lnTo>
                  <a:lnTo>
                    <a:pt x="3026626" y="195491"/>
                  </a:lnTo>
                  <a:lnTo>
                    <a:pt x="3026473" y="195580"/>
                  </a:lnTo>
                  <a:lnTo>
                    <a:pt x="3027146" y="194602"/>
                  </a:lnTo>
                  <a:lnTo>
                    <a:pt x="3026956" y="194792"/>
                  </a:lnTo>
                  <a:lnTo>
                    <a:pt x="3028048" y="193090"/>
                  </a:lnTo>
                  <a:lnTo>
                    <a:pt x="3028454" y="192138"/>
                  </a:lnTo>
                  <a:lnTo>
                    <a:pt x="3028543" y="191808"/>
                  </a:lnTo>
                  <a:lnTo>
                    <a:pt x="3028543" y="191325"/>
                  </a:lnTo>
                  <a:lnTo>
                    <a:pt x="3028556" y="191808"/>
                  </a:lnTo>
                  <a:lnTo>
                    <a:pt x="3028683" y="191401"/>
                  </a:lnTo>
                  <a:lnTo>
                    <a:pt x="3028556" y="191897"/>
                  </a:lnTo>
                  <a:lnTo>
                    <a:pt x="3028569" y="192786"/>
                  </a:lnTo>
                  <a:lnTo>
                    <a:pt x="3028696" y="192862"/>
                  </a:lnTo>
                  <a:lnTo>
                    <a:pt x="3028696" y="166420"/>
                  </a:lnTo>
                  <a:lnTo>
                    <a:pt x="3028492" y="166433"/>
                  </a:lnTo>
                  <a:lnTo>
                    <a:pt x="3027946" y="166116"/>
                  </a:lnTo>
                  <a:lnTo>
                    <a:pt x="3024225" y="166916"/>
                  </a:lnTo>
                  <a:lnTo>
                    <a:pt x="3022993" y="167678"/>
                  </a:lnTo>
                  <a:lnTo>
                    <a:pt x="3019679" y="168719"/>
                  </a:lnTo>
                  <a:lnTo>
                    <a:pt x="3019094" y="168389"/>
                  </a:lnTo>
                  <a:lnTo>
                    <a:pt x="3016148" y="169621"/>
                  </a:lnTo>
                  <a:lnTo>
                    <a:pt x="3014535" y="170167"/>
                  </a:lnTo>
                  <a:lnTo>
                    <a:pt x="3012084" y="171704"/>
                  </a:lnTo>
                  <a:lnTo>
                    <a:pt x="3009862" y="173355"/>
                  </a:lnTo>
                  <a:lnTo>
                    <a:pt x="3008465" y="174015"/>
                  </a:lnTo>
                  <a:lnTo>
                    <a:pt x="3000895" y="187248"/>
                  </a:lnTo>
                  <a:lnTo>
                    <a:pt x="3000248" y="192722"/>
                  </a:lnTo>
                  <a:lnTo>
                    <a:pt x="3000260" y="194195"/>
                  </a:lnTo>
                  <a:lnTo>
                    <a:pt x="3000870" y="195999"/>
                  </a:lnTo>
                  <a:lnTo>
                    <a:pt x="3000705" y="197370"/>
                  </a:lnTo>
                  <a:lnTo>
                    <a:pt x="3000933" y="200418"/>
                  </a:lnTo>
                  <a:lnTo>
                    <a:pt x="3001162" y="202018"/>
                  </a:lnTo>
                  <a:lnTo>
                    <a:pt x="3002381" y="204177"/>
                  </a:lnTo>
                  <a:lnTo>
                    <a:pt x="3002419" y="205663"/>
                  </a:lnTo>
                  <a:lnTo>
                    <a:pt x="3004324" y="212598"/>
                  </a:lnTo>
                  <a:lnTo>
                    <a:pt x="3005074" y="213017"/>
                  </a:lnTo>
                  <a:lnTo>
                    <a:pt x="3007957" y="220510"/>
                  </a:lnTo>
                  <a:lnTo>
                    <a:pt x="3008617" y="220891"/>
                  </a:lnTo>
                  <a:lnTo>
                    <a:pt x="3012325" y="228841"/>
                  </a:lnTo>
                  <a:lnTo>
                    <a:pt x="3012859" y="229146"/>
                  </a:lnTo>
                  <a:lnTo>
                    <a:pt x="3017240" y="237490"/>
                  </a:lnTo>
                  <a:lnTo>
                    <a:pt x="3022638" y="246418"/>
                  </a:lnTo>
                  <a:lnTo>
                    <a:pt x="3028899" y="254368"/>
                  </a:lnTo>
                  <a:lnTo>
                    <a:pt x="3042132" y="270687"/>
                  </a:lnTo>
                  <a:lnTo>
                    <a:pt x="3042056" y="272097"/>
                  </a:lnTo>
                  <a:lnTo>
                    <a:pt x="3055950" y="285877"/>
                  </a:lnTo>
                  <a:lnTo>
                    <a:pt x="3056725" y="286308"/>
                  </a:lnTo>
                  <a:lnTo>
                    <a:pt x="3063036" y="292836"/>
                  </a:lnTo>
                  <a:lnTo>
                    <a:pt x="3063786" y="293255"/>
                  </a:lnTo>
                  <a:lnTo>
                    <a:pt x="3070263" y="298411"/>
                  </a:lnTo>
                  <a:lnTo>
                    <a:pt x="3233001" y="391160"/>
                  </a:lnTo>
                  <a:lnTo>
                    <a:pt x="3234740" y="388099"/>
                  </a:lnTo>
                  <a:lnTo>
                    <a:pt x="3290887" y="518121"/>
                  </a:lnTo>
                  <a:lnTo>
                    <a:pt x="3296805" y="524738"/>
                  </a:lnTo>
                  <a:lnTo>
                    <a:pt x="3369957" y="566432"/>
                  </a:lnTo>
                  <a:lnTo>
                    <a:pt x="3373475" y="563702"/>
                  </a:lnTo>
                  <a:lnTo>
                    <a:pt x="3390481" y="550468"/>
                  </a:lnTo>
                  <a:lnTo>
                    <a:pt x="3388957" y="544842"/>
                  </a:lnTo>
                  <a:lnTo>
                    <a:pt x="3368090" y="468160"/>
                  </a:lnTo>
                  <a:lnTo>
                    <a:pt x="3550005" y="571842"/>
                  </a:lnTo>
                  <a:lnTo>
                    <a:pt x="3568446" y="567728"/>
                  </a:lnTo>
                  <a:lnTo>
                    <a:pt x="3569893" y="565632"/>
                  </a:lnTo>
                  <a:lnTo>
                    <a:pt x="3577183" y="555167"/>
                  </a:lnTo>
                  <a:lnTo>
                    <a:pt x="3606127" y="513194"/>
                  </a:lnTo>
                  <a:lnTo>
                    <a:pt x="3617684" y="496392"/>
                  </a:lnTo>
                  <a:lnTo>
                    <a:pt x="3625050" y="485978"/>
                  </a:lnTo>
                  <a:lnTo>
                    <a:pt x="3632911" y="474370"/>
                  </a:lnTo>
                  <a:lnTo>
                    <a:pt x="3639477" y="464959"/>
                  </a:lnTo>
                  <a:lnTo>
                    <a:pt x="3646703" y="454456"/>
                  </a:lnTo>
                  <a:lnTo>
                    <a:pt x="3650361" y="449237"/>
                  </a:lnTo>
                  <a:lnTo>
                    <a:pt x="3658285" y="437680"/>
                  </a:lnTo>
                  <a:lnTo>
                    <a:pt x="3675761" y="412559"/>
                  </a:lnTo>
                  <a:lnTo>
                    <a:pt x="3677894" y="409384"/>
                  </a:lnTo>
                  <a:lnTo>
                    <a:pt x="3678580" y="408305"/>
                  </a:lnTo>
                  <a:lnTo>
                    <a:pt x="3680815" y="405206"/>
                  </a:lnTo>
                  <a:lnTo>
                    <a:pt x="3684371" y="399910"/>
                  </a:lnTo>
                  <a:lnTo>
                    <a:pt x="3685070" y="398856"/>
                  </a:lnTo>
                  <a:lnTo>
                    <a:pt x="3687953" y="394652"/>
                  </a:lnTo>
                  <a:lnTo>
                    <a:pt x="3687305" y="395744"/>
                  </a:lnTo>
                  <a:lnTo>
                    <a:pt x="3688003" y="394677"/>
                  </a:lnTo>
                  <a:lnTo>
                    <a:pt x="3688715" y="393623"/>
                  </a:lnTo>
                  <a:lnTo>
                    <a:pt x="3689451" y="392582"/>
                  </a:lnTo>
                  <a:lnTo>
                    <a:pt x="3690162" y="391528"/>
                  </a:lnTo>
                  <a:lnTo>
                    <a:pt x="3690810" y="390436"/>
                  </a:lnTo>
                  <a:lnTo>
                    <a:pt x="3691407" y="389636"/>
                  </a:lnTo>
                  <a:lnTo>
                    <a:pt x="3692283" y="38834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1119" y="6017348"/>
              <a:ext cx="186384" cy="11999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4391" y="3727788"/>
              <a:ext cx="516888" cy="56526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9649" y="3661677"/>
              <a:ext cx="606442" cy="61856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905" y="5909170"/>
              <a:ext cx="365652" cy="3670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3440" y="5882580"/>
              <a:ext cx="273627" cy="45110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41553" y="5625920"/>
              <a:ext cx="421640" cy="24130"/>
            </a:xfrm>
            <a:custGeom>
              <a:avLst/>
              <a:gdLst/>
              <a:ahLst/>
              <a:cxnLst/>
              <a:rect l="l" t="t" r="r" b="b"/>
              <a:pathLst>
                <a:path w="421640" h="24129">
                  <a:moveTo>
                    <a:pt x="421173" y="0"/>
                  </a:moveTo>
                  <a:lnTo>
                    <a:pt x="0" y="0"/>
                  </a:lnTo>
                  <a:lnTo>
                    <a:pt x="0" y="23893"/>
                  </a:lnTo>
                  <a:lnTo>
                    <a:pt x="421173" y="23893"/>
                  </a:lnTo>
                  <a:lnTo>
                    <a:pt x="4211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366" y="5418843"/>
              <a:ext cx="309917" cy="23097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45414" y="5252986"/>
              <a:ext cx="429259" cy="396875"/>
            </a:xfrm>
            <a:custGeom>
              <a:avLst/>
              <a:gdLst/>
              <a:ahLst/>
              <a:cxnLst/>
              <a:rect l="l" t="t" r="r" b="b"/>
              <a:pathLst>
                <a:path w="429259" h="396875">
                  <a:moveTo>
                    <a:pt x="351358" y="21107"/>
                  </a:moveTo>
                  <a:lnTo>
                    <a:pt x="340207" y="0"/>
                  </a:lnTo>
                  <a:lnTo>
                    <a:pt x="205117" y="71678"/>
                  </a:lnTo>
                  <a:lnTo>
                    <a:pt x="198767" y="82232"/>
                  </a:lnTo>
                  <a:lnTo>
                    <a:pt x="198767" y="122415"/>
                  </a:lnTo>
                  <a:lnTo>
                    <a:pt x="86448" y="174955"/>
                  </a:lnTo>
                  <a:lnTo>
                    <a:pt x="79565" y="185775"/>
                  </a:lnTo>
                  <a:lnTo>
                    <a:pt x="79565" y="233159"/>
                  </a:lnTo>
                  <a:lnTo>
                    <a:pt x="0" y="262153"/>
                  </a:lnTo>
                  <a:lnTo>
                    <a:pt x="8153" y="284619"/>
                  </a:lnTo>
                  <a:lnTo>
                    <a:pt x="95567" y="252755"/>
                  </a:lnTo>
                  <a:lnTo>
                    <a:pt x="103416" y="241528"/>
                  </a:lnTo>
                  <a:lnTo>
                    <a:pt x="103416" y="230301"/>
                  </a:lnTo>
                  <a:lnTo>
                    <a:pt x="103416" y="196596"/>
                  </a:lnTo>
                  <a:lnTo>
                    <a:pt x="103416" y="193382"/>
                  </a:lnTo>
                  <a:lnTo>
                    <a:pt x="119684" y="185775"/>
                  </a:lnTo>
                  <a:lnTo>
                    <a:pt x="215734" y="140855"/>
                  </a:lnTo>
                  <a:lnTo>
                    <a:pt x="222618" y="130022"/>
                  </a:lnTo>
                  <a:lnTo>
                    <a:pt x="222618" y="119202"/>
                  </a:lnTo>
                  <a:lnTo>
                    <a:pt x="222618" y="92798"/>
                  </a:lnTo>
                  <a:lnTo>
                    <a:pt x="222618" y="89433"/>
                  </a:lnTo>
                  <a:lnTo>
                    <a:pt x="236181" y="82232"/>
                  </a:lnTo>
                  <a:lnTo>
                    <a:pt x="351358" y="21107"/>
                  </a:lnTo>
                  <a:close/>
                </a:path>
                <a:path w="429259" h="396875">
                  <a:moveTo>
                    <a:pt x="429221" y="114096"/>
                  </a:moveTo>
                  <a:lnTo>
                    <a:pt x="417309" y="102146"/>
                  </a:lnTo>
                  <a:lnTo>
                    <a:pt x="405384" y="102146"/>
                  </a:lnTo>
                  <a:lnTo>
                    <a:pt x="405384" y="126034"/>
                  </a:lnTo>
                  <a:lnTo>
                    <a:pt x="405384" y="372935"/>
                  </a:lnTo>
                  <a:lnTo>
                    <a:pt x="333857" y="372935"/>
                  </a:lnTo>
                  <a:lnTo>
                    <a:pt x="333857" y="126034"/>
                  </a:lnTo>
                  <a:lnTo>
                    <a:pt x="405384" y="126034"/>
                  </a:lnTo>
                  <a:lnTo>
                    <a:pt x="405384" y="102146"/>
                  </a:lnTo>
                  <a:lnTo>
                    <a:pt x="321945" y="102146"/>
                  </a:lnTo>
                  <a:lnTo>
                    <a:pt x="310032" y="114096"/>
                  </a:lnTo>
                  <a:lnTo>
                    <a:pt x="310032" y="384886"/>
                  </a:lnTo>
                  <a:lnTo>
                    <a:pt x="321945" y="396836"/>
                  </a:lnTo>
                  <a:lnTo>
                    <a:pt x="417309" y="396836"/>
                  </a:lnTo>
                  <a:lnTo>
                    <a:pt x="429221" y="384886"/>
                  </a:lnTo>
                  <a:lnTo>
                    <a:pt x="429221" y="372935"/>
                  </a:lnTo>
                  <a:lnTo>
                    <a:pt x="429221" y="126034"/>
                  </a:lnTo>
                  <a:lnTo>
                    <a:pt x="429221" y="1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738" y="5243364"/>
              <a:ext cx="99334" cy="839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039532" y="5266220"/>
              <a:ext cx="302260" cy="488950"/>
            </a:xfrm>
            <a:custGeom>
              <a:avLst/>
              <a:gdLst/>
              <a:ahLst/>
              <a:cxnLst/>
              <a:rect l="l" t="t" r="r" b="b"/>
              <a:pathLst>
                <a:path w="302260" h="488950">
                  <a:moveTo>
                    <a:pt x="160374" y="0"/>
                  </a:moveTo>
                  <a:lnTo>
                    <a:pt x="142562" y="0"/>
                  </a:lnTo>
                  <a:lnTo>
                    <a:pt x="127862" y="7139"/>
                  </a:lnTo>
                  <a:lnTo>
                    <a:pt x="117987" y="17440"/>
                  </a:lnTo>
                  <a:lnTo>
                    <a:pt x="112318" y="30590"/>
                  </a:lnTo>
                  <a:lnTo>
                    <a:pt x="110236" y="46277"/>
                  </a:lnTo>
                  <a:lnTo>
                    <a:pt x="110019" y="56200"/>
                  </a:lnTo>
                  <a:lnTo>
                    <a:pt x="109494" y="66121"/>
                  </a:lnTo>
                  <a:lnTo>
                    <a:pt x="108844" y="76039"/>
                  </a:lnTo>
                  <a:lnTo>
                    <a:pt x="108257" y="85949"/>
                  </a:lnTo>
                  <a:lnTo>
                    <a:pt x="107649" y="98848"/>
                  </a:lnTo>
                  <a:lnTo>
                    <a:pt x="106855" y="111740"/>
                  </a:lnTo>
                  <a:lnTo>
                    <a:pt x="105938" y="124629"/>
                  </a:lnTo>
                  <a:lnTo>
                    <a:pt x="104959" y="137515"/>
                  </a:lnTo>
                  <a:lnTo>
                    <a:pt x="101659" y="130241"/>
                  </a:lnTo>
                  <a:lnTo>
                    <a:pt x="99021" y="115715"/>
                  </a:lnTo>
                  <a:lnTo>
                    <a:pt x="96248" y="101836"/>
                  </a:lnTo>
                  <a:lnTo>
                    <a:pt x="87805" y="60825"/>
                  </a:lnTo>
                  <a:lnTo>
                    <a:pt x="54871" y="30527"/>
                  </a:lnTo>
                  <a:lnTo>
                    <a:pt x="38985" y="31751"/>
                  </a:lnTo>
                  <a:lnTo>
                    <a:pt x="25090" y="38674"/>
                  </a:lnTo>
                  <a:lnTo>
                    <a:pt x="15400" y="50003"/>
                  </a:lnTo>
                  <a:lnTo>
                    <a:pt x="10411" y="64930"/>
                  </a:lnTo>
                  <a:lnTo>
                    <a:pt x="10617" y="82647"/>
                  </a:lnTo>
                  <a:lnTo>
                    <a:pt x="17431" y="127663"/>
                  </a:lnTo>
                  <a:lnTo>
                    <a:pt x="24059" y="172557"/>
                  </a:lnTo>
                  <a:lnTo>
                    <a:pt x="30563" y="217452"/>
                  </a:lnTo>
                  <a:lnTo>
                    <a:pt x="38326" y="271732"/>
                  </a:lnTo>
                  <a:lnTo>
                    <a:pt x="38326" y="277681"/>
                  </a:lnTo>
                  <a:lnTo>
                    <a:pt x="27770" y="282311"/>
                  </a:lnTo>
                  <a:lnTo>
                    <a:pt x="18369" y="287940"/>
                  </a:lnTo>
                  <a:lnTo>
                    <a:pt x="10947" y="295615"/>
                  </a:lnTo>
                  <a:lnTo>
                    <a:pt x="5504" y="304902"/>
                  </a:lnTo>
                  <a:lnTo>
                    <a:pt x="2041" y="315365"/>
                  </a:lnTo>
                  <a:lnTo>
                    <a:pt x="0" y="339703"/>
                  </a:lnTo>
                  <a:lnTo>
                    <a:pt x="4020" y="362306"/>
                  </a:lnTo>
                  <a:lnTo>
                    <a:pt x="25791" y="403297"/>
                  </a:lnTo>
                  <a:lnTo>
                    <a:pt x="49726" y="431095"/>
                  </a:lnTo>
                  <a:lnTo>
                    <a:pt x="57457" y="440319"/>
                  </a:lnTo>
                  <a:lnTo>
                    <a:pt x="63653" y="448986"/>
                  </a:lnTo>
                  <a:lnTo>
                    <a:pt x="69415" y="458087"/>
                  </a:lnTo>
                  <a:lnTo>
                    <a:pt x="74806" y="467560"/>
                  </a:lnTo>
                  <a:lnTo>
                    <a:pt x="79888" y="477342"/>
                  </a:lnTo>
                  <a:lnTo>
                    <a:pt x="83188" y="482631"/>
                  </a:lnTo>
                  <a:lnTo>
                    <a:pt x="85167" y="488582"/>
                  </a:lnTo>
                  <a:lnTo>
                    <a:pt x="92423" y="486598"/>
                  </a:lnTo>
                  <a:lnTo>
                    <a:pt x="100341" y="485276"/>
                  </a:lnTo>
                  <a:lnTo>
                    <a:pt x="79178" y="436290"/>
                  </a:lnTo>
                  <a:lnTo>
                    <a:pt x="57221" y="409970"/>
                  </a:lnTo>
                  <a:lnTo>
                    <a:pt x="46242" y="396685"/>
                  </a:lnTo>
                  <a:lnTo>
                    <a:pt x="35810" y="382398"/>
                  </a:lnTo>
                  <a:lnTo>
                    <a:pt x="27605" y="367181"/>
                  </a:lnTo>
                  <a:lnTo>
                    <a:pt x="22121" y="350849"/>
                  </a:lnTo>
                  <a:lnTo>
                    <a:pt x="19853" y="333216"/>
                  </a:lnTo>
                  <a:lnTo>
                    <a:pt x="21235" y="320758"/>
                  </a:lnTo>
                  <a:lnTo>
                    <a:pt x="25461" y="310407"/>
                  </a:lnTo>
                  <a:lnTo>
                    <a:pt x="32657" y="302535"/>
                  </a:lnTo>
                  <a:lnTo>
                    <a:pt x="42944" y="297515"/>
                  </a:lnTo>
                  <a:lnTo>
                    <a:pt x="53757" y="293084"/>
                  </a:lnTo>
                  <a:lnTo>
                    <a:pt x="58695" y="287847"/>
                  </a:lnTo>
                  <a:lnTo>
                    <a:pt x="59551" y="280503"/>
                  </a:lnTo>
                  <a:lnTo>
                    <a:pt x="58118" y="269749"/>
                  </a:lnTo>
                  <a:lnTo>
                    <a:pt x="52675" y="231559"/>
                  </a:lnTo>
                  <a:lnTo>
                    <a:pt x="36347" y="116362"/>
                  </a:lnTo>
                  <a:lnTo>
                    <a:pt x="33131" y="95126"/>
                  </a:lnTo>
                  <a:lnTo>
                    <a:pt x="31615" y="84288"/>
                  </a:lnTo>
                  <a:lnTo>
                    <a:pt x="30409" y="73387"/>
                  </a:lnTo>
                  <a:lnTo>
                    <a:pt x="30832" y="65522"/>
                  </a:lnTo>
                  <a:lnTo>
                    <a:pt x="33790" y="59015"/>
                  </a:lnTo>
                  <a:lnTo>
                    <a:pt x="38851" y="54244"/>
                  </a:lnTo>
                  <a:lnTo>
                    <a:pt x="45583" y="51587"/>
                  </a:lnTo>
                  <a:lnTo>
                    <a:pt x="52984" y="51347"/>
                  </a:lnTo>
                  <a:lnTo>
                    <a:pt x="59272" y="53646"/>
                  </a:lnTo>
                  <a:lnTo>
                    <a:pt x="64323" y="58547"/>
                  </a:lnTo>
                  <a:lnTo>
                    <a:pt x="68013" y="66113"/>
                  </a:lnTo>
                  <a:lnTo>
                    <a:pt x="70652" y="75373"/>
                  </a:lnTo>
                  <a:lnTo>
                    <a:pt x="71311" y="79345"/>
                  </a:lnTo>
                  <a:lnTo>
                    <a:pt x="78249" y="114551"/>
                  </a:lnTo>
                  <a:lnTo>
                    <a:pt x="85249" y="149754"/>
                  </a:lnTo>
                  <a:lnTo>
                    <a:pt x="92372" y="184956"/>
                  </a:lnTo>
                  <a:lnTo>
                    <a:pt x="99680" y="220162"/>
                  </a:lnTo>
                  <a:lnTo>
                    <a:pt x="100341" y="226767"/>
                  </a:lnTo>
                  <a:lnTo>
                    <a:pt x="102318" y="233394"/>
                  </a:lnTo>
                  <a:lnTo>
                    <a:pt x="110895" y="233394"/>
                  </a:lnTo>
                  <a:lnTo>
                    <a:pt x="119472" y="232725"/>
                  </a:lnTo>
                  <a:lnTo>
                    <a:pt x="120792" y="226120"/>
                  </a:lnTo>
                  <a:lnTo>
                    <a:pt x="120792" y="218846"/>
                  </a:lnTo>
                  <a:lnTo>
                    <a:pt x="122287" y="191079"/>
                  </a:lnTo>
                  <a:lnTo>
                    <a:pt x="123843" y="163309"/>
                  </a:lnTo>
                  <a:lnTo>
                    <a:pt x="125523" y="135538"/>
                  </a:lnTo>
                  <a:lnTo>
                    <a:pt x="127390" y="107772"/>
                  </a:lnTo>
                  <a:lnTo>
                    <a:pt x="128286" y="91405"/>
                  </a:lnTo>
                  <a:lnTo>
                    <a:pt x="131346" y="42327"/>
                  </a:lnTo>
                  <a:lnTo>
                    <a:pt x="149820" y="20505"/>
                  </a:lnTo>
                  <a:lnTo>
                    <a:pt x="159056" y="21709"/>
                  </a:lnTo>
                  <a:lnTo>
                    <a:pt x="165819" y="26201"/>
                  </a:lnTo>
                  <a:lnTo>
                    <a:pt x="169859" y="33797"/>
                  </a:lnTo>
                  <a:lnTo>
                    <a:pt x="170931" y="44313"/>
                  </a:lnTo>
                  <a:lnTo>
                    <a:pt x="161036" y="210255"/>
                  </a:lnTo>
                  <a:lnTo>
                    <a:pt x="161036" y="215544"/>
                  </a:lnTo>
                  <a:lnTo>
                    <a:pt x="160374" y="220832"/>
                  </a:lnTo>
                  <a:lnTo>
                    <a:pt x="161695" y="224781"/>
                  </a:lnTo>
                  <a:lnTo>
                    <a:pt x="163015" y="228106"/>
                  </a:lnTo>
                  <a:lnTo>
                    <a:pt x="167633" y="232725"/>
                  </a:lnTo>
                  <a:lnTo>
                    <a:pt x="174230" y="232725"/>
                  </a:lnTo>
                  <a:lnTo>
                    <a:pt x="178848" y="228753"/>
                  </a:lnTo>
                  <a:lnTo>
                    <a:pt x="180166" y="225451"/>
                  </a:lnTo>
                  <a:lnTo>
                    <a:pt x="182146" y="221479"/>
                  </a:lnTo>
                  <a:lnTo>
                    <a:pt x="181487" y="215544"/>
                  </a:lnTo>
                  <a:lnTo>
                    <a:pt x="182146" y="210902"/>
                  </a:lnTo>
                  <a:lnTo>
                    <a:pt x="182807" y="199679"/>
                  </a:lnTo>
                  <a:lnTo>
                    <a:pt x="188084" y="194391"/>
                  </a:lnTo>
                  <a:lnTo>
                    <a:pt x="199299" y="193052"/>
                  </a:lnTo>
                  <a:lnTo>
                    <a:pt x="206948" y="193460"/>
                  </a:lnTo>
                  <a:lnTo>
                    <a:pt x="221699" y="230750"/>
                  </a:lnTo>
                  <a:lnTo>
                    <a:pt x="221730" y="245956"/>
                  </a:lnTo>
                  <a:lnTo>
                    <a:pt x="223055" y="253230"/>
                  </a:lnTo>
                  <a:lnTo>
                    <a:pt x="231627" y="253230"/>
                  </a:lnTo>
                  <a:lnTo>
                    <a:pt x="240200" y="253877"/>
                  </a:lnTo>
                  <a:lnTo>
                    <a:pt x="241513" y="247273"/>
                  </a:lnTo>
                  <a:lnTo>
                    <a:pt x="260434" y="222639"/>
                  </a:lnTo>
                  <a:lnTo>
                    <a:pt x="269897" y="224547"/>
                  </a:lnTo>
                  <a:lnTo>
                    <a:pt x="277380" y="231040"/>
                  </a:lnTo>
                  <a:lnTo>
                    <a:pt x="281770" y="241315"/>
                  </a:lnTo>
                  <a:lnTo>
                    <a:pt x="282416" y="245956"/>
                  </a:lnTo>
                  <a:lnTo>
                    <a:pt x="282416" y="255194"/>
                  </a:lnTo>
                  <a:lnTo>
                    <a:pt x="282708" y="274537"/>
                  </a:lnTo>
                  <a:lnTo>
                    <a:pt x="282791" y="313217"/>
                  </a:lnTo>
                  <a:lnTo>
                    <a:pt x="283084" y="332555"/>
                  </a:lnTo>
                  <a:lnTo>
                    <a:pt x="281126" y="363030"/>
                  </a:lnTo>
                  <a:lnTo>
                    <a:pt x="274840" y="391892"/>
                  </a:lnTo>
                  <a:lnTo>
                    <a:pt x="263602" y="419019"/>
                  </a:lnTo>
                  <a:lnTo>
                    <a:pt x="246790" y="444286"/>
                  </a:lnTo>
                  <a:lnTo>
                    <a:pt x="242849" y="448914"/>
                  </a:lnTo>
                  <a:lnTo>
                    <a:pt x="239554" y="454204"/>
                  </a:lnTo>
                  <a:lnTo>
                    <a:pt x="236904" y="459492"/>
                  </a:lnTo>
                  <a:lnTo>
                    <a:pt x="234923" y="464780"/>
                  </a:lnTo>
                  <a:lnTo>
                    <a:pt x="232295" y="470731"/>
                  </a:lnTo>
                  <a:lnTo>
                    <a:pt x="232941" y="476020"/>
                  </a:lnTo>
                  <a:lnTo>
                    <a:pt x="232941" y="479987"/>
                  </a:lnTo>
                  <a:lnTo>
                    <a:pt x="237572" y="485937"/>
                  </a:lnTo>
                  <a:lnTo>
                    <a:pt x="240868" y="486598"/>
                  </a:lnTo>
                  <a:lnTo>
                    <a:pt x="244163" y="486598"/>
                  </a:lnTo>
                  <a:lnTo>
                    <a:pt x="249440" y="482631"/>
                  </a:lnTo>
                  <a:lnTo>
                    <a:pt x="251422" y="479326"/>
                  </a:lnTo>
                  <a:lnTo>
                    <a:pt x="255372" y="472570"/>
                  </a:lnTo>
                  <a:lnTo>
                    <a:pt x="258761" y="465442"/>
                  </a:lnTo>
                  <a:lnTo>
                    <a:pt x="262271" y="458314"/>
                  </a:lnTo>
                  <a:lnTo>
                    <a:pt x="266585" y="451558"/>
                  </a:lnTo>
                  <a:lnTo>
                    <a:pt x="278318" y="434296"/>
                  </a:lnTo>
                  <a:lnTo>
                    <a:pt x="288194" y="416105"/>
                  </a:lnTo>
                  <a:lnTo>
                    <a:pt x="298915" y="376191"/>
                  </a:lnTo>
                  <a:lnTo>
                    <a:pt x="301314" y="308837"/>
                  </a:lnTo>
                  <a:lnTo>
                    <a:pt x="302210" y="241985"/>
                  </a:lnTo>
                  <a:lnTo>
                    <a:pt x="302210" y="237343"/>
                  </a:lnTo>
                  <a:lnTo>
                    <a:pt x="275639" y="204697"/>
                  </a:lnTo>
                  <a:lnTo>
                    <a:pt x="263289" y="202981"/>
                  </a:lnTo>
                  <a:lnTo>
                    <a:pt x="256031" y="203628"/>
                  </a:lnTo>
                  <a:lnTo>
                    <a:pt x="248772" y="204967"/>
                  </a:lnTo>
                  <a:lnTo>
                    <a:pt x="241513" y="205614"/>
                  </a:lnTo>
                  <a:lnTo>
                    <a:pt x="233024" y="187840"/>
                  </a:lnTo>
                  <a:lnTo>
                    <a:pt x="223050" y="177935"/>
                  </a:lnTo>
                  <a:lnTo>
                    <a:pt x="208125" y="174105"/>
                  </a:lnTo>
                  <a:lnTo>
                    <a:pt x="184784" y="174554"/>
                  </a:lnTo>
                  <a:lnTo>
                    <a:pt x="184784" y="171230"/>
                  </a:lnTo>
                  <a:lnTo>
                    <a:pt x="184125" y="168597"/>
                  </a:lnTo>
                  <a:lnTo>
                    <a:pt x="184784" y="165295"/>
                  </a:lnTo>
                  <a:lnTo>
                    <a:pt x="190723" y="52904"/>
                  </a:lnTo>
                  <a:lnTo>
                    <a:pt x="190620" y="33291"/>
                  </a:lnTo>
                  <a:lnTo>
                    <a:pt x="186435" y="19507"/>
                  </a:lnTo>
                  <a:lnTo>
                    <a:pt x="176807" y="9195"/>
                  </a:lnTo>
                  <a:lnTo>
                    <a:pt x="1603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5FA082-4618-48FB-94A5-2CA490D5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6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D039-5A29-4BD5-968C-03EB936A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E32FC-CF40-487F-92AF-116FB5325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3874F-EA60-4AD0-A094-92595E17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74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415D-DDFF-4DA6-A17F-4E2A5120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22975-1923-48AE-9576-73540DA93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365A5-E2FC-4CE9-9B8F-16405B03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20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1AE0-D8E8-4602-A046-C96F6F2B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31BF0-2488-4DFD-BE57-3936BE070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2826F-30B3-4F98-8A47-B8E76C58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32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9511-49A6-40DB-853F-D9B865F2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E9C91-1104-43CC-B880-1F05CDB30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1517-35B7-497D-BD67-26B7C3A6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58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0A6FFE-53D5-49FE-AEA0-DE244436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28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8DD0-0FFD-4B63-B953-B4C7AED5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84330-44F5-418B-B56B-93AC9E10F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193C5-19C4-4FA1-9325-EBAEDA99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5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6519"/>
              <a:ext cx="12192000" cy="4137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6700" y="6527290"/>
              <a:ext cx="190500" cy="259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4510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5708" y="6495288"/>
              <a:ext cx="150875" cy="12801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6588" y="180086"/>
            <a:ext cx="92290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It</a:t>
            </a:r>
            <a:r>
              <a:rPr sz="3200" spc="10" dirty="0"/>
              <a:t> </a:t>
            </a:r>
            <a:r>
              <a:rPr sz="3200" spc="-35" dirty="0"/>
              <a:t>takes</a:t>
            </a:r>
            <a:r>
              <a:rPr sz="3200" spc="10" dirty="0"/>
              <a:t> </a:t>
            </a:r>
            <a:r>
              <a:rPr sz="3200" spc="-15" dirty="0"/>
              <a:t>more</a:t>
            </a:r>
            <a:r>
              <a:rPr sz="3200" spc="10" dirty="0"/>
              <a:t> </a:t>
            </a:r>
            <a:r>
              <a:rPr sz="3200" spc="-5" dirty="0"/>
              <a:t>than</a:t>
            </a:r>
            <a:r>
              <a:rPr sz="3200" spc="30" dirty="0"/>
              <a:t> </a:t>
            </a:r>
            <a:r>
              <a:rPr sz="3200" spc="-15" dirty="0"/>
              <a:t>just</a:t>
            </a:r>
            <a:r>
              <a:rPr sz="3200" spc="5" dirty="0"/>
              <a:t> </a:t>
            </a:r>
            <a:r>
              <a:rPr sz="3200" spc="-15" dirty="0"/>
              <a:t>testing:</a:t>
            </a:r>
            <a:r>
              <a:rPr sz="3200" spc="35" dirty="0"/>
              <a:t> </a:t>
            </a:r>
            <a:r>
              <a:rPr sz="3200" spc="-10" dirty="0"/>
              <a:t>Adaptive</a:t>
            </a:r>
            <a:r>
              <a:rPr sz="3200" spc="30" dirty="0"/>
              <a:t> </a:t>
            </a:r>
            <a:r>
              <a:rPr sz="3200" spc="-15" dirty="0"/>
              <a:t>personalization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8332469" y="2325878"/>
            <a:ext cx="3655060" cy="275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150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  <a:tabLst>
                <a:tab pos="277495" algn="l"/>
              </a:tabLst>
            </a:pPr>
            <a:r>
              <a:rPr sz="1250" dirty="0">
                <a:solidFill>
                  <a:srgbClr val="009ADD"/>
                </a:solidFill>
                <a:latin typeface="Arial MT"/>
                <a:cs typeface="Arial MT"/>
              </a:rPr>
              <a:t>•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+7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sign-in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277495" algn="l"/>
              </a:tabLst>
            </a:pPr>
            <a:r>
              <a:rPr sz="1250" dirty="0">
                <a:solidFill>
                  <a:srgbClr val="009ADD"/>
                </a:solidFill>
                <a:latin typeface="Arial MT"/>
                <a:cs typeface="Arial MT"/>
              </a:rPr>
              <a:t>•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+17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registration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277495" algn="l"/>
              </a:tabLst>
            </a:pPr>
            <a:r>
              <a:rPr sz="1250" dirty="0">
                <a:solidFill>
                  <a:srgbClr val="009ADD"/>
                </a:solidFill>
                <a:latin typeface="Arial MT"/>
                <a:cs typeface="Arial MT"/>
              </a:rPr>
              <a:t>•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+25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+75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hero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engagement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277495" algn="l"/>
              </a:tabLst>
            </a:pPr>
            <a:r>
              <a:rPr sz="1250" dirty="0">
                <a:solidFill>
                  <a:srgbClr val="009ADD"/>
                </a:solidFill>
                <a:latin typeface="Arial MT"/>
                <a:cs typeface="Arial MT"/>
              </a:rPr>
              <a:t>•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+12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Product Recs engagement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277495" algn="l"/>
              </a:tabLst>
            </a:pPr>
            <a:r>
              <a:rPr sz="1250" dirty="0">
                <a:solidFill>
                  <a:srgbClr val="009ADD"/>
                </a:solidFill>
                <a:latin typeface="Arial MT"/>
                <a:cs typeface="Arial MT"/>
              </a:rPr>
              <a:t>•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+200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Recs revenue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277495" algn="l"/>
              </a:tabLst>
            </a:pPr>
            <a:r>
              <a:rPr sz="1250" dirty="0">
                <a:solidFill>
                  <a:srgbClr val="009ADD"/>
                </a:solidFill>
                <a:latin typeface="Arial MT"/>
                <a:cs typeface="Arial MT"/>
              </a:rPr>
              <a:t>•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+2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Category Recs engagement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5195" y="1291589"/>
            <a:ext cx="8359140" cy="4373880"/>
            <a:chOff x="425195" y="1291589"/>
            <a:chExt cx="8359140" cy="437388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5789" y="2294381"/>
              <a:ext cx="558545" cy="5593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2772" y="1539240"/>
              <a:ext cx="3329940" cy="40972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38293" y="1524761"/>
              <a:ext cx="3359150" cy="4126229"/>
            </a:xfrm>
            <a:custGeom>
              <a:avLst/>
              <a:gdLst/>
              <a:ahLst/>
              <a:cxnLst/>
              <a:rect l="l" t="t" r="r" b="b"/>
              <a:pathLst>
                <a:path w="3359150" h="4126229">
                  <a:moveTo>
                    <a:pt x="0" y="4126229"/>
                  </a:moveTo>
                  <a:lnTo>
                    <a:pt x="3358896" y="4126229"/>
                  </a:lnTo>
                  <a:lnTo>
                    <a:pt x="3358896" y="0"/>
                  </a:lnTo>
                  <a:lnTo>
                    <a:pt x="0" y="0"/>
                  </a:lnTo>
                  <a:lnTo>
                    <a:pt x="0" y="4126229"/>
                  </a:lnTo>
                  <a:close/>
                </a:path>
              </a:pathLst>
            </a:custGeom>
            <a:ln w="28956">
              <a:solidFill>
                <a:srgbClr val="009A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151" y="1539240"/>
              <a:ext cx="4037838" cy="40972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39673" y="1524761"/>
              <a:ext cx="4067175" cy="4126229"/>
            </a:xfrm>
            <a:custGeom>
              <a:avLst/>
              <a:gdLst/>
              <a:ahLst/>
              <a:cxnLst/>
              <a:rect l="l" t="t" r="r" b="b"/>
              <a:pathLst>
                <a:path w="4067175" h="4126229">
                  <a:moveTo>
                    <a:pt x="0" y="4126229"/>
                  </a:moveTo>
                  <a:lnTo>
                    <a:pt x="4066794" y="4126229"/>
                  </a:lnTo>
                  <a:lnTo>
                    <a:pt x="4066794" y="0"/>
                  </a:lnTo>
                  <a:lnTo>
                    <a:pt x="0" y="0"/>
                  </a:lnTo>
                  <a:lnTo>
                    <a:pt x="0" y="4126229"/>
                  </a:lnTo>
                  <a:close/>
                </a:path>
              </a:pathLst>
            </a:custGeom>
            <a:ln w="28956">
              <a:solidFill>
                <a:srgbClr val="009A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54401" y="1291589"/>
              <a:ext cx="3959225" cy="247650"/>
            </a:xfrm>
            <a:custGeom>
              <a:avLst/>
              <a:gdLst/>
              <a:ahLst/>
              <a:cxnLst/>
              <a:rect l="l" t="t" r="r" b="b"/>
              <a:pathLst>
                <a:path w="3959225" h="247650">
                  <a:moveTo>
                    <a:pt x="3863594" y="0"/>
                  </a:moveTo>
                  <a:lnTo>
                    <a:pt x="19050" y="0"/>
                  </a:ln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0" y="247650"/>
                  </a:lnTo>
                  <a:lnTo>
                    <a:pt x="38100" y="247650"/>
                  </a:lnTo>
                  <a:lnTo>
                    <a:pt x="38100" y="38100"/>
                  </a:lnTo>
                  <a:lnTo>
                    <a:pt x="19050" y="38100"/>
                  </a:lnTo>
                  <a:lnTo>
                    <a:pt x="38100" y="19050"/>
                  </a:lnTo>
                  <a:lnTo>
                    <a:pt x="3882644" y="19050"/>
                  </a:lnTo>
                  <a:lnTo>
                    <a:pt x="3881131" y="11626"/>
                  </a:lnTo>
                  <a:lnTo>
                    <a:pt x="3877024" y="5572"/>
                  </a:lnTo>
                  <a:lnTo>
                    <a:pt x="3870963" y="1494"/>
                  </a:lnTo>
                  <a:lnTo>
                    <a:pt x="3863594" y="0"/>
                  </a:lnTo>
                  <a:close/>
                </a:path>
                <a:path w="3959225" h="247650">
                  <a:moveTo>
                    <a:pt x="3844544" y="133350"/>
                  </a:moveTo>
                  <a:lnTo>
                    <a:pt x="3768344" y="133350"/>
                  </a:lnTo>
                  <a:lnTo>
                    <a:pt x="3863594" y="247650"/>
                  </a:lnTo>
                  <a:lnTo>
                    <a:pt x="3942969" y="152400"/>
                  </a:lnTo>
                  <a:lnTo>
                    <a:pt x="3844544" y="152400"/>
                  </a:lnTo>
                  <a:lnTo>
                    <a:pt x="3844544" y="133350"/>
                  </a:lnTo>
                  <a:close/>
                </a:path>
                <a:path w="3959225" h="247650">
                  <a:moveTo>
                    <a:pt x="3844544" y="19050"/>
                  </a:moveTo>
                  <a:lnTo>
                    <a:pt x="3844544" y="152400"/>
                  </a:lnTo>
                  <a:lnTo>
                    <a:pt x="3882644" y="152400"/>
                  </a:lnTo>
                  <a:lnTo>
                    <a:pt x="3882644" y="38100"/>
                  </a:lnTo>
                  <a:lnTo>
                    <a:pt x="3863594" y="38100"/>
                  </a:lnTo>
                  <a:lnTo>
                    <a:pt x="3844544" y="19050"/>
                  </a:lnTo>
                  <a:close/>
                </a:path>
                <a:path w="3959225" h="247650">
                  <a:moveTo>
                    <a:pt x="3958844" y="133350"/>
                  </a:moveTo>
                  <a:lnTo>
                    <a:pt x="3882644" y="133350"/>
                  </a:lnTo>
                  <a:lnTo>
                    <a:pt x="3882644" y="152400"/>
                  </a:lnTo>
                  <a:lnTo>
                    <a:pt x="3942969" y="152400"/>
                  </a:lnTo>
                  <a:lnTo>
                    <a:pt x="3958844" y="133350"/>
                  </a:lnTo>
                  <a:close/>
                </a:path>
                <a:path w="3959225" h="247650">
                  <a:moveTo>
                    <a:pt x="38100" y="19050"/>
                  </a:moveTo>
                  <a:lnTo>
                    <a:pt x="19050" y="38100"/>
                  </a:lnTo>
                  <a:lnTo>
                    <a:pt x="38100" y="38100"/>
                  </a:lnTo>
                  <a:lnTo>
                    <a:pt x="38100" y="19050"/>
                  </a:lnTo>
                  <a:close/>
                </a:path>
                <a:path w="3959225" h="247650">
                  <a:moveTo>
                    <a:pt x="3844544" y="19050"/>
                  </a:moveTo>
                  <a:lnTo>
                    <a:pt x="38100" y="19050"/>
                  </a:lnTo>
                  <a:lnTo>
                    <a:pt x="38100" y="38100"/>
                  </a:lnTo>
                  <a:lnTo>
                    <a:pt x="3844544" y="38100"/>
                  </a:lnTo>
                  <a:lnTo>
                    <a:pt x="3844544" y="19050"/>
                  </a:lnTo>
                  <a:close/>
                </a:path>
                <a:path w="3959225" h="247650">
                  <a:moveTo>
                    <a:pt x="3882644" y="19050"/>
                  </a:moveTo>
                  <a:lnTo>
                    <a:pt x="3844544" y="19050"/>
                  </a:lnTo>
                  <a:lnTo>
                    <a:pt x="3863594" y="38100"/>
                  </a:lnTo>
                  <a:lnTo>
                    <a:pt x="3882644" y="38100"/>
                  </a:lnTo>
                  <a:lnTo>
                    <a:pt x="3882644" y="1905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961E-AB73-4258-8561-F45AAF2B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65C60-6E49-4A8E-B835-1B5113FEA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0F082-CEEA-436D-8B2C-2EB63E8D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60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7B10-0BD9-425B-8CCA-FE321E2F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62524-BC63-4E09-8B33-4F14D46A3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87AEC-E26C-490E-892B-0A817C5A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9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5330-BCAA-460D-A742-8B87E879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9B2BB-F366-4BF2-80B7-AD90E3ABE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6B278-8100-48B4-9D98-F693BD2B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20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1133-8F7A-4DB1-8A8C-D6FA572A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DDCEA-C668-4E15-B1E3-3C66D2A9F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1C77F-3ED1-4DB4-808A-26A47EF5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6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3F61-CA82-48BA-AD11-65FF6044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5CF6-A095-4F57-8128-F83B6BDE6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FCEC8-0F03-4877-8605-13BCD45F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441F-A0BC-4E32-9BEA-F8AFB95C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1F012-720C-40A8-B8B8-EB2DED91E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71637-ADA9-4A39-99AB-09C2C6E4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64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6A8D-61F8-472F-BAD6-7825619B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66289-BE85-42D2-ABE9-B5898F661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ACD86-9DC8-46DB-B467-CEAE792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9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05AC-7B56-48B2-9051-E5511B2E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3AEFC-76E8-47FC-B51E-6F5418AF8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B6EE2-B574-4594-93EC-F5334076F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6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A465-5DC2-4B1C-949C-D5D37E23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22BB-051E-44CA-8CFA-E16D04DF6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B0674-EF7C-4BAC-8569-328318D6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9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907C-BAA2-4A6C-8910-117DD44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DB2B1-1786-43AF-A098-2D8B0069C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C25E6-6783-4829-AAC3-DA4AFE27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6519"/>
              <a:ext cx="12192000" cy="4137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9747" y="6528814"/>
              <a:ext cx="187451" cy="2583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4510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47" y="0"/>
              <a:ext cx="12189460" cy="6451600"/>
            </a:xfrm>
            <a:custGeom>
              <a:avLst/>
              <a:gdLst/>
              <a:ahLst/>
              <a:cxnLst/>
              <a:rect l="l" t="t" r="r" b="b"/>
              <a:pathLst>
                <a:path w="12189460" h="6451600">
                  <a:moveTo>
                    <a:pt x="12188952" y="0"/>
                  </a:moveTo>
                  <a:lnTo>
                    <a:pt x="0" y="0"/>
                  </a:lnTo>
                  <a:lnTo>
                    <a:pt x="0" y="6451092"/>
                  </a:lnTo>
                  <a:lnTo>
                    <a:pt x="12188952" y="6451092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3540" y="294639"/>
            <a:ext cx="10338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" dirty="0"/>
              <a:t>Forrester</a:t>
            </a:r>
            <a:r>
              <a:rPr sz="3200" spc="10" dirty="0"/>
              <a:t> </a:t>
            </a:r>
            <a:r>
              <a:rPr sz="3200" spc="-40" dirty="0"/>
              <a:t>Wave™:</a:t>
            </a:r>
            <a:r>
              <a:rPr sz="3200" spc="30" dirty="0"/>
              <a:t> </a:t>
            </a:r>
            <a:r>
              <a:rPr sz="3200" spc="-10" dirty="0"/>
              <a:t>Experience</a:t>
            </a:r>
            <a:r>
              <a:rPr sz="3200" spc="5" dirty="0"/>
              <a:t> </a:t>
            </a:r>
            <a:r>
              <a:rPr sz="3200" spc="-10" dirty="0"/>
              <a:t>Optimization</a:t>
            </a:r>
            <a:r>
              <a:rPr sz="3200" spc="40" dirty="0"/>
              <a:t> </a:t>
            </a:r>
            <a:r>
              <a:rPr sz="3200" spc="-15" dirty="0"/>
              <a:t>Platforms,</a:t>
            </a:r>
            <a:r>
              <a:rPr sz="3200" spc="20" dirty="0"/>
              <a:t> </a:t>
            </a:r>
            <a:r>
              <a:rPr sz="3200" spc="-5" dirty="0"/>
              <a:t>Q2</a:t>
            </a:r>
            <a:r>
              <a:rPr sz="3200" spc="50" dirty="0"/>
              <a:t> </a:t>
            </a:r>
            <a:r>
              <a:rPr sz="3200" spc="-10" dirty="0"/>
              <a:t>2018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399541" y="5722365"/>
            <a:ext cx="42805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Forrester Wave™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is copyrighted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Forrester Research,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Inc. Forrester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Forrester Wave™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trademarks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Forrester Research,</a:t>
            </a:r>
            <a:r>
              <a:rPr sz="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Inc. The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Forrester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Wave™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is a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graphical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Forrester's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plotted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detailed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spreadsheet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exposed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scores,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weightings,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comments.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Forrester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endorse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vendor,</a:t>
            </a:r>
            <a:r>
              <a:rPr sz="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product,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depicted</a:t>
            </a:r>
            <a:r>
              <a:rPr sz="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the Forrester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Wave.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resources.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Opinions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reflect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judgment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the time and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subject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1480" y="1037844"/>
            <a:ext cx="11418570" cy="4597400"/>
            <a:chOff x="411480" y="1037844"/>
            <a:chExt cx="11418570" cy="459740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386" y="1047750"/>
              <a:ext cx="4387596" cy="45773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6433" y="1042797"/>
              <a:ext cx="4398010" cy="4587240"/>
            </a:xfrm>
            <a:custGeom>
              <a:avLst/>
              <a:gdLst/>
              <a:ahLst/>
              <a:cxnLst/>
              <a:rect l="l" t="t" r="r" b="b"/>
              <a:pathLst>
                <a:path w="4398010" h="4587240">
                  <a:moveTo>
                    <a:pt x="0" y="4587240"/>
                  </a:moveTo>
                  <a:lnTo>
                    <a:pt x="4397502" y="4587240"/>
                  </a:lnTo>
                  <a:lnTo>
                    <a:pt x="4397502" y="0"/>
                  </a:lnTo>
                  <a:lnTo>
                    <a:pt x="0" y="0"/>
                  </a:lnTo>
                  <a:lnTo>
                    <a:pt x="0" y="4587240"/>
                  </a:lnTo>
                  <a:close/>
                </a:path>
              </a:pathLst>
            </a:custGeom>
            <a:ln w="9905">
              <a:solidFill>
                <a:srgbClr val="0052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04828" y="3728567"/>
              <a:ext cx="323850" cy="274955"/>
            </a:xfrm>
            <a:custGeom>
              <a:avLst/>
              <a:gdLst/>
              <a:ahLst/>
              <a:cxnLst/>
              <a:rect l="l" t="t" r="r" b="b"/>
              <a:pathLst>
                <a:path w="323850" h="274954">
                  <a:moveTo>
                    <a:pt x="149313" y="0"/>
                  </a:moveTo>
                  <a:lnTo>
                    <a:pt x="0" y="0"/>
                  </a:lnTo>
                  <a:lnTo>
                    <a:pt x="0" y="147142"/>
                  </a:lnTo>
                  <a:lnTo>
                    <a:pt x="99542" y="274332"/>
                  </a:lnTo>
                  <a:lnTo>
                    <a:pt x="99542" y="147142"/>
                  </a:lnTo>
                  <a:lnTo>
                    <a:pt x="149313" y="147142"/>
                  </a:lnTo>
                  <a:lnTo>
                    <a:pt x="149313" y="0"/>
                  </a:lnTo>
                  <a:close/>
                </a:path>
                <a:path w="323850" h="274954">
                  <a:moveTo>
                    <a:pt x="323507" y="0"/>
                  </a:moveTo>
                  <a:lnTo>
                    <a:pt x="174193" y="0"/>
                  </a:lnTo>
                  <a:lnTo>
                    <a:pt x="174193" y="147142"/>
                  </a:lnTo>
                  <a:lnTo>
                    <a:pt x="273735" y="274332"/>
                  </a:lnTo>
                  <a:lnTo>
                    <a:pt x="273735" y="147142"/>
                  </a:lnTo>
                  <a:lnTo>
                    <a:pt x="323507" y="147142"/>
                  </a:lnTo>
                  <a:lnTo>
                    <a:pt x="3235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40668" y="3573779"/>
              <a:ext cx="375285" cy="1441450"/>
            </a:xfrm>
            <a:custGeom>
              <a:avLst/>
              <a:gdLst/>
              <a:ahLst/>
              <a:cxnLst/>
              <a:rect l="l" t="t" r="r" b="b"/>
              <a:pathLst>
                <a:path w="375284" h="1441450">
                  <a:moveTo>
                    <a:pt x="0" y="1440942"/>
                  </a:moveTo>
                  <a:lnTo>
                    <a:pt x="374903" y="1440942"/>
                  </a:lnTo>
                  <a:lnTo>
                    <a:pt x="374903" y="0"/>
                  </a:lnTo>
                  <a:lnTo>
                    <a:pt x="0" y="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82159" y="4585817"/>
              <a:ext cx="324485" cy="273685"/>
            </a:xfrm>
            <a:custGeom>
              <a:avLst/>
              <a:gdLst/>
              <a:ahLst/>
              <a:cxnLst/>
              <a:rect l="l" t="t" r="r" b="b"/>
              <a:pathLst>
                <a:path w="324484" h="273685">
                  <a:moveTo>
                    <a:pt x="149644" y="0"/>
                  </a:moveTo>
                  <a:lnTo>
                    <a:pt x="0" y="0"/>
                  </a:lnTo>
                  <a:lnTo>
                    <a:pt x="0" y="146748"/>
                  </a:lnTo>
                  <a:lnTo>
                    <a:pt x="49872" y="146748"/>
                  </a:lnTo>
                  <a:lnTo>
                    <a:pt x="49872" y="273596"/>
                  </a:lnTo>
                  <a:lnTo>
                    <a:pt x="149644" y="146748"/>
                  </a:lnTo>
                  <a:lnTo>
                    <a:pt x="149644" y="0"/>
                  </a:lnTo>
                  <a:close/>
                </a:path>
                <a:path w="324484" h="273685">
                  <a:moveTo>
                    <a:pt x="324231" y="0"/>
                  </a:moveTo>
                  <a:lnTo>
                    <a:pt x="174586" y="0"/>
                  </a:lnTo>
                  <a:lnTo>
                    <a:pt x="174586" y="146748"/>
                  </a:lnTo>
                  <a:lnTo>
                    <a:pt x="224472" y="146748"/>
                  </a:lnTo>
                  <a:lnTo>
                    <a:pt x="224472" y="273596"/>
                  </a:lnTo>
                  <a:lnTo>
                    <a:pt x="324231" y="146748"/>
                  </a:lnTo>
                  <a:lnTo>
                    <a:pt x="3242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3959" y="3573779"/>
              <a:ext cx="375285" cy="1441450"/>
            </a:xfrm>
            <a:custGeom>
              <a:avLst/>
              <a:gdLst/>
              <a:ahLst/>
              <a:cxnLst/>
              <a:rect l="l" t="t" r="r" b="b"/>
              <a:pathLst>
                <a:path w="375285" h="1441450">
                  <a:moveTo>
                    <a:pt x="374903" y="1440942"/>
                  </a:moveTo>
                  <a:lnTo>
                    <a:pt x="0" y="1440942"/>
                  </a:lnTo>
                  <a:lnTo>
                    <a:pt x="0" y="0"/>
                  </a:lnTo>
                  <a:lnTo>
                    <a:pt x="374903" y="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88077" y="1998827"/>
              <a:ext cx="324485" cy="274955"/>
            </a:xfrm>
            <a:custGeom>
              <a:avLst/>
              <a:gdLst/>
              <a:ahLst/>
              <a:cxnLst/>
              <a:rect l="l" t="t" r="r" b="b"/>
              <a:pathLst>
                <a:path w="324485" h="274955">
                  <a:moveTo>
                    <a:pt x="149644" y="0"/>
                  </a:moveTo>
                  <a:lnTo>
                    <a:pt x="0" y="0"/>
                  </a:lnTo>
                  <a:lnTo>
                    <a:pt x="0" y="147142"/>
                  </a:lnTo>
                  <a:lnTo>
                    <a:pt x="99758" y="274332"/>
                  </a:lnTo>
                  <a:lnTo>
                    <a:pt x="99758" y="147142"/>
                  </a:lnTo>
                  <a:lnTo>
                    <a:pt x="149644" y="147142"/>
                  </a:lnTo>
                  <a:lnTo>
                    <a:pt x="149644" y="0"/>
                  </a:lnTo>
                  <a:close/>
                </a:path>
                <a:path w="324485" h="274955">
                  <a:moveTo>
                    <a:pt x="324231" y="0"/>
                  </a:moveTo>
                  <a:lnTo>
                    <a:pt x="174586" y="0"/>
                  </a:lnTo>
                  <a:lnTo>
                    <a:pt x="174586" y="147142"/>
                  </a:lnTo>
                  <a:lnTo>
                    <a:pt x="274358" y="274332"/>
                  </a:lnTo>
                  <a:lnTo>
                    <a:pt x="274358" y="147142"/>
                  </a:lnTo>
                  <a:lnTo>
                    <a:pt x="324231" y="147142"/>
                  </a:lnTo>
                  <a:lnTo>
                    <a:pt x="3242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40668" y="1844040"/>
              <a:ext cx="375285" cy="1441450"/>
            </a:xfrm>
            <a:custGeom>
              <a:avLst/>
              <a:gdLst/>
              <a:ahLst/>
              <a:cxnLst/>
              <a:rect l="l" t="t" r="r" b="b"/>
              <a:pathLst>
                <a:path w="375284" h="1441450">
                  <a:moveTo>
                    <a:pt x="0" y="1440942"/>
                  </a:moveTo>
                  <a:lnTo>
                    <a:pt x="374903" y="1440942"/>
                  </a:lnTo>
                  <a:lnTo>
                    <a:pt x="374903" y="0"/>
                  </a:lnTo>
                  <a:lnTo>
                    <a:pt x="0" y="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82159" y="2856077"/>
              <a:ext cx="324485" cy="274955"/>
            </a:xfrm>
            <a:custGeom>
              <a:avLst/>
              <a:gdLst/>
              <a:ahLst/>
              <a:cxnLst/>
              <a:rect l="l" t="t" r="r" b="b"/>
              <a:pathLst>
                <a:path w="324484" h="274955">
                  <a:moveTo>
                    <a:pt x="149644" y="0"/>
                  </a:moveTo>
                  <a:lnTo>
                    <a:pt x="0" y="0"/>
                  </a:lnTo>
                  <a:lnTo>
                    <a:pt x="0" y="147142"/>
                  </a:lnTo>
                  <a:lnTo>
                    <a:pt x="49872" y="147142"/>
                  </a:lnTo>
                  <a:lnTo>
                    <a:pt x="49872" y="274332"/>
                  </a:lnTo>
                  <a:lnTo>
                    <a:pt x="149644" y="147142"/>
                  </a:lnTo>
                  <a:lnTo>
                    <a:pt x="149644" y="0"/>
                  </a:lnTo>
                  <a:close/>
                </a:path>
                <a:path w="324484" h="274955">
                  <a:moveTo>
                    <a:pt x="324231" y="0"/>
                  </a:moveTo>
                  <a:lnTo>
                    <a:pt x="174586" y="0"/>
                  </a:lnTo>
                  <a:lnTo>
                    <a:pt x="174586" y="147142"/>
                  </a:lnTo>
                  <a:lnTo>
                    <a:pt x="224472" y="147142"/>
                  </a:lnTo>
                  <a:lnTo>
                    <a:pt x="224472" y="274332"/>
                  </a:lnTo>
                  <a:lnTo>
                    <a:pt x="324231" y="147142"/>
                  </a:lnTo>
                  <a:lnTo>
                    <a:pt x="3242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13959" y="1844040"/>
              <a:ext cx="375285" cy="1441450"/>
            </a:xfrm>
            <a:custGeom>
              <a:avLst/>
              <a:gdLst/>
              <a:ahLst/>
              <a:cxnLst/>
              <a:rect l="l" t="t" r="r" b="b"/>
              <a:pathLst>
                <a:path w="375285" h="1441450">
                  <a:moveTo>
                    <a:pt x="374903" y="1440942"/>
                  </a:moveTo>
                  <a:lnTo>
                    <a:pt x="0" y="1440942"/>
                  </a:lnTo>
                  <a:lnTo>
                    <a:pt x="0" y="0"/>
                  </a:lnTo>
                  <a:lnTo>
                    <a:pt x="374903" y="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89194" y="5389879"/>
            <a:ext cx="5853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Source: 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Forrester</a:t>
            </a:r>
            <a:r>
              <a:rPr sz="12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Research,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Inc.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Forrester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Wave™: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Optimization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Platforms,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Q2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616447" y="3851402"/>
            <a:ext cx="55968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vision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Adobe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Premium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AI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techniques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marketing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scientists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optimize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experiences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channels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journeys.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53023" y="1266952"/>
            <a:ext cx="5523230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Forrester’s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Adobe: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5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Adobe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scores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across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optimization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techniques.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Specifically,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impresses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capabilities.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0E25-BEF8-4390-824C-19F4D82A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871AB-112D-4FB9-BE76-C13BE1E1B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84879-6D38-4FCF-B1C4-55355EBC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21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CDC8-E52C-4E5E-9581-CCDFE3CD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15B5-B26C-4FFC-9796-9D58C5CBD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15E2E-3A80-4645-989C-ACABB104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0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A9792-9090-461F-8B00-08DA5BB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DCF0B-6F3F-4CAA-97CF-59495C41C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967F6-35C0-492B-BA86-DA83F00F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8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E2EA-2B57-430D-B80F-799E118E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BE0F2-4AB3-4794-9D80-02D4BEF65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959C0-6C80-4328-BFBA-FCEEC757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7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BE8E-57F1-48E3-B512-56C9563F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45B4-DF74-4721-B513-942B94AD3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A6F3C-8E43-4D94-AC35-48A9D876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0540"/>
            <a:chOff x="0" y="0"/>
            <a:chExt cx="12192000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46519"/>
              <a:ext cx="12192000" cy="4137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6700" y="6527290"/>
              <a:ext cx="190500" cy="259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4510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2186920" cy="6451600"/>
            </a:xfrm>
            <a:custGeom>
              <a:avLst/>
              <a:gdLst/>
              <a:ahLst/>
              <a:cxnLst/>
              <a:rect l="l" t="t" r="r" b="b"/>
              <a:pathLst>
                <a:path w="12186920" h="6451600">
                  <a:moveTo>
                    <a:pt x="12186666" y="1929384"/>
                  </a:moveTo>
                  <a:lnTo>
                    <a:pt x="0" y="1929384"/>
                  </a:lnTo>
                  <a:lnTo>
                    <a:pt x="0" y="6451092"/>
                  </a:lnTo>
                  <a:lnTo>
                    <a:pt x="12186666" y="6451092"/>
                  </a:lnTo>
                  <a:lnTo>
                    <a:pt x="12186666" y="1929384"/>
                  </a:lnTo>
                  <a:close/>
                </a:path>
                <a:path w="12186920" h="6451600">
                  <a:moveTo>
                    <a:pt x="1218666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2186666" y="1524"/>
                  </a:lnTo>
                  <a:lnTo>
                    <a:pt x="12186666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929383"/>
              <a:ext cx="12186920" cy="4521835"/>
            </a:xfrm>
            <a:custGeom>
              <a:avLst/>
              <a:gdLst/>
              <a:ahLst/>
              <a:cxnLst/>
              <a:rect l="l" t="t" r="r" b="b"/>
              <a:pathLst>
                <a:path w="12186920" h="4521835">
                  <a:moveTo>
                    <a:pt x="0" y="4521708"/>
                  </a:moveTo>
                  <a:lnTo>
                    <a:pt x="12186666" y="4521708"/>
                  </a:lnTo>
                  <a:lnTo>
                    <a:pt x="12186666" y="0"/>
                  </a:lnTo>
                  <a:lnTo>
                    <a:pt x="0" y="0"/>
                  </a:lnTo>
                  <a:lnTo>
                    <a:pt x="0" y="4521708"/>
                  </a:lnTo>
                  <a:close/>
                </a:path>
              </a:pathLst>
            </a:custGeom>
            <a:solidFill>
              <a:srgbClr val="00A3E3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2000" cy="19293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6588" y="180086"/>
            <a:ext cx="60547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Blueprint</a:t>
            </a:r>
            <a:r>
              <a:rPr sz="3200" spc="10" dirty="0"/>
              <a:t> </a:t>
            </a:r>
            <a:r>
              <a:rPr sz="3200" spc="-25" dirty="0"/>
              <a:t>for</a:t>
            </a:r>
            <a:r>
              <a:rPr sz="3200" spc="-15" dirty="0"/>
              <a:t> personalization</a:t>
            </a:r>
            <a:r>
              <a:rPr sz="3200" spc="20" dirty="0"/>
              <a:t> </a:t>
            </a:r>
            <a:r>
              <a:rPr sz="3200" spc="-10" dirty="0"/>
              <a:t>success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676909" y="2835147"/>
            <a:ext cx="2463800" cy="186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201930" indent="1270" algn="ctr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Laying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8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ound</a:t>
            </a:r>
            <a:r>
              <a:rPr sz="3600" spc="-4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36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governance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97323" y="2835147"/>
            <a:ext cx="2950210" cy="149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marR="650875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spc="-4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ablish  a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plan</a:t>
            </a:r>
            <a:endParaRPr sz="3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long-term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goals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5142" y="2835147"/>
            <a:ext cx="2995930" cy="2229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Accelerate 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 growth</a:t>
            </a:r>
            <a:r>
              <a:rPr sz="3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A.I.</a:t>
            </a:r>
            <a:endParaRPr sz="3600">
              <a:latin typeface="Calibri"/>
              <a:cs typeface="Calibri"/>
            </a:endParaRPr>
          </a:p>
          <a:p>
            <a:pPr marL="262890" marR="257810" algn="ctr">
              <a:lnSpc>
                <a:spcPct val="100000"/>
              </a:lnSpc>
              <a:spcBef>
                <a:spcPts val="7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automation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maximize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efficiency,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ROI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24095" y="1684782"/>
            <a:ext cx="10638790" cy="4685665"/>
            <a:chOff x="1424095" y="1684782"/>
            <a:chExt cx="10638790" cy="4685665"/>
          </a:xfrm>
        </p:grpSpPr>
        <p:sp>
          <p:nvSpPr>
            <p:cNvPr id="15" name="object 15"/>
            <p:cNvSpPr/>
            <p:nvPr/>
          </p:nvSpPr>
          <p:spPr>
            <a:xfrm>
              <a:off x="3816858" y="1684782"/>
              <a:ext cx="4219575" cy="3971290"/>
            </a:xfrm>
            <a:custGeom>
              <a:avLst/>
              <a:gdLst/>
              <a:ahLst/>
              <a:cxnLst/>
              <a:rect l="l" t="t" r="r" b="b"/>
              <a:pathLst>
                <a:path w="4219575" h="3971290">
                  <a:moveTo>
                    <a:pt x="0" y="0"/>
                  </a:moveTo>
                  <a:lnTo>
                    <a:pt x="0" y="3971112"/>
                  </a:lnTo>
                </a:path>
                <a:path w="4219575" h="3971290">
                  <a:moveTo>
                    <a:pt x="4219194" y="0"/>
                  </a:moveTo>
                  <a:lnTo>
                    <a:pt x="4219194" y="3971112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9359" y="1826892"/>
              <a:ext cx="886469" cy="9083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78696" y="2010156"/>
              <a:ext cx="992505" cy="719455"/>
            </a:xfrm>
            <a:custGeom>
              <a:avLst/>
              <a:gdLst/>
              <a:ahLst/>
              <a:cxnLst/>
              <a:rect l="l" t="t" r="r" b="b"/>
              <a:pathLst>
                <a:path w="992504" h="719455">
                  <a:moveTo>
                    <a:pt x="54355" y="719328"/>
                  </a:moveTo>
                  <a:lnTo>
                    <a:pt x="34804" y="678833"/>
                  </a:lnTo>
                  <a:lnTo>
                    <a:pt x="19586" y="636070"/>
                  </a:lnTo>
                  <a:lnTo>
                    <a:pt x="8709" y="591394"/>
                  </a:lnTo>
                  <a:lnTo>
                    <a:pt x="2178" y="545157"/>
                  </a:lnTo>
                  <a:lnTo>
                    <a:pt x="0" y="497713"/>
                  </a:lnTo>
                  <a:lnTo>
                    <a:pt x="2294" y="449589"/>
                  </a:lnTo>
                  <a:lnTo>
                    <a:pt x="9034" y="402801"/>
                  </a:lnTo>
                  <a:lnTo>
                    <a:pt x="20001" y="357552"/>
                  </a:lnTo>
                  <a:lnTo>
                    <a:pt x="34980" y="314046"/>
                  </a:lnTo>
                  <a:lnTo>
                    <a:pt x="53753" y="272488"/>
                  </a:lnTo>
                  <a:lnTo>
                    <a:pt x="76103" y="233082"/>
                  </a:lnTo>
                  <a:lnTo>
                    <a:pt x="101815" y="196031"/>
                  </a:lnTo>
                  <a:lnTo>
                    <a:pt x="130670" y="161541"/>
                  </a:lnTo>
                  <a:lnTo>
                    <a:pt x="162452" y="129814"/>
                  </a:lnTo>
                  <a:lnTo>
                    <a:pt x="196944" y="101056"/>
                  </a:lnTo>
                  <a:lnTo>
                    <a:pt x="233929" y="75470"/>
                  </a:lnTo>
                  <a:lnTo>
                    <a:pt x="273192" y="53260"/>
                  </a:lnTo>
                  <a:lnTo>
                    <a:pt x="314513" y="34630"/>
                  </a:lnTo>
                  <a:lnTo>
                    <a:pt x="357678" y="19786"/>
                  </a:lnTo>
                  <a:lnTo>
                    <a:pt x="402469" y="8929"/>
                  </a:lnTo>
                  <a:lnTo>
                    <a:pt x="448669" y="2266"/>
                  </a:lnTo>
                  <a:lnTo>
                    <a:pt x="496061" y="0"/>
                  </a:lnTo>
                  <a:lnTo>
                    <a:pt x="544030" y="2266"/>
                  </a:lnTo>
                  <a:lnTo>
                    <a:pt x="590666" y="8929"/>
                  </a:lnTo>
                  <a:lnTo>
                    <a:pt x="635767" y="19786"/>
                  </a:lnTo>
                  <a:lnTo>
                    <a:pt x="679130" y="34630"/>
                  </a:lnTo>
                  <a:lnTo>
                    <a:pt x="720551" y="53260"/>
                  </a:lnTo>
                  <a:lnTo>
                    <a:pt x="759826" y="75470"/>
                  </a:lnTo>
                  <a:lnTo>
                    <a:pt x="796753" y="101056"/>
                  </a:lnTo>
                  <a:lnTo>
                    <a:pt x="831129" y="129814"/>
                  </a:lnTo>
                  <a:lnTo>
                    <a:pt x="862749" y="161541"/>
                  </a:lnTo>
                  <a:lnTo>
                    <a:pt x="891410" y="196031"/>
                  </a:lnTo>
                  <a:lnTo>
                    <a:pt x="916910" y="233082"/>
                  </a:lnTo>
                  <a:lnTo>
                    <a:pt x="939045" y="272488"/>
                  </a:lnTo>
                  <a:lnTo>
                    <a:pt x="957611" y="314046"/>
                  </a:lnTo>
                  <a:lnTo>
                    <a:pt x="972405" y="357552"/>
                  </a:lnTo>
                  <a:lnTo>
                    <a:pt x="983224" y="402801"/>
                  </a:lnTo>
                  <a:lnTo>
                    <a:pt x="989865" y="449589"/>
                  </a:lnTo>
                  <a:lnTo>
                    <a:pt x="992124" y="497713"/>
                  </a:lnTo>
                  <a:lnTo>
                    <a:pt x="988778" y="554767"/>
                  </a:lnTo>
                  <a:lnTo>
                    <a:pt x="978979" y="610774"/>
                  </a:lnTo>
                  <a:lnTo>
                    <a:pt x="963084" y="664733"/>
                  </a:lnTo>
                  <a:lnTo>
                    <a:pt x="941451" y="715645"/>
                  </a:lnTo>
                </a:path>
              </a:pathLst>
            </a:custGeom>
            <a:ln w="426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52660" y="2010156"/>
              <a:ext cx="43180" cy="116839"/>
            </a:xfrm>
            <a:custGeom>
              <a:avLst/>
              <a:gdLst/>
              <a:ahLst/>
              <a:cxnLst/>
              <a:rect l="l" t="t" r="r" b="b"/>
              <a:pathLst>
                <a:path w="43179" h="116839">
                  <a:moveTo>
                    <a:pt x="0" y="116586"/>
                  </a:moveTo>
                  <a:lnTo>
                    <a:pt x="42671" y="116586"/>
                  </a:lnTo>
                  <a:lnTo>
                    <a:pt x="42671" y="0"/>
                  </a:lnTo>
                  <a:lnTo>
                    <a:pt x="0" y="0"/>
                  </a:lnTo>
                  <a:lnTo>
                    <a:pt x="0" y="116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26524" y="2151888"/>
              <a:ext cx="85090" cy="86995"/>
            </a:xfrm>
            <a:custGeom>
              <a:avLst/>
              <a:gdLst/>
              <a:ahLst/>
              <a:cxnLst/>
              <a:rect l="l" t="t" r="r" b="b"/>
              <a:pathLst>
                <a:path w="85090" h="86994">
                  <a:moveTo>
                    <a:pt x="0" y="0"/>
                  </a:moveTo>
                  <a:lnTo>
                    <a:pt x="84581" y="86867"/>
                  </a:lnTo>
                </a:path>
              </a:pathLst>
            </a:custGeom>
            <a:ln w="426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78696" y="2476499"/>
              <a:ext cx="977265" cy="52705"/>
            </a:xfrm>
            <a:custGeom>
              <a:avLst/>
              <a:gdLst/>
              <a:ahLst/>
              <a:cxnLst/>
              <a:rect l="l" t="t" r="r" b="b"/>
              <a:pathLst>
                <a:path w="977265" h="52705">
                  <a:moveTo>
                    <a:pt x="111252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11252" y="42672"/>
                  </a:lnTo>
                  <a:lnTo>
                    <a:pt x="111252" y="0"/>
                  </a:lnTo>
                  <a:close/>
                </a:path>
                <a:path w="977265" h="52705">
                  <a:moveTo>
                    <a:pt x="976884" y="9906"/>
                  </a:moveTo>
                  <a:lnTo>
                    <a:pt x="876300" y="9906"/>
                  </a:lnTo>
                  <a:lnTo>
                    <a:pt x="876300" y="52578"/>
                  </a:lnTo>
                  <a:lnTo>
                    <a:pt x="976884" y="52578"/>
                  </a:lnTo>
                  <a:lnTo>
                    <a:pt x="976884" y="9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78696" y="2010156"/>
              <a:ext cx="992505" cy="719455"/>
            </a:xfrm>
            <a:custGeom>
              <a:avLst/>
              <a:gdLst/>
              <a:ahLst/>
              <a:cxnLst/>
              <a:rect l="l" t="t" r="r" b="b"/>
              <a:pathLst>
                <a:path w="992504" h="719455">
                  <a:moveTo>
                    <a:pt x="581913" y="497459"/>
                  </a:moveTo>
                  <a:lnTo>
                    <a:pt x="575468" y="532483"/>
                  </a:lnTo>
                  <a:lnTo>
                    <a:pt x="557498" y="560006"/>
                  </a:lnTo>
                  <a:lnTo>
                    <a:pt x="530050" y="578004"/>
                  </a:lnTo>
                  <a:lnTo>
                    <a:pt x="495173" y="584454"/>
                  </a:lnTo>
                  <a:lnTo>
                    <a:pt x="461795" y="578004"/>
                  </a:lnTo>
                  <a:lnTo>
                    <a:pt x="434181" y="560006"/>
                  </a:lnTo>
                  <a:lnTo>
                    <a:pt x="415377" y="532483"/>
                  </a:lnTo>
                  <a:lnTo>
                    <a:pt x="408431" y="497459"/>
                  </a:lnTo>
                  <a:lnTo>
                    <a:pt x="415377" y="463988"/>
                  </a:lnTo>
                  <a:lnTo>
                    <a:pt x="434181" y="436292"/>
                  </a:lnTo>
                  <a:lnTo>
                    <a:pt x="461795" y="417431"/>
                  </a:lnTo>
                  <a:lnTo>
                    <a:pt x="495173" y="410464"/>
                  </a:lnTo>
                  <a:lnTo>
                    <a:pt x="639300" y="311931"/>
                  </a:lnTo>
                  <a:lnTo>
                    <a:pt x="713311" y="261334"/>
                  </a:lnTo>
                  <a:lnTo>
                    <a:pt x="740578" y="242693"/>
                  </a:lnTo>
                  <a:lnTo>
                    <a:pt x="744474" y="240030"/>
                  </a:lnTo>
                  <a:lnTo>
                    <a:pt x="650493" y="382541"/>
                  </a:lnTo>
                  <a:lnTo>
                    <a:pt x="602233" y="455723"/>
                  </a:lnTo>
                  <a:lnTo>
                    <a:pt x="584453" y="482685"/>
                  </a:lnTo>
                  <a:lnTo>
                    <a:pt x="581913" y="486537"/>
                  </a:lnTo>
                  <a:lnTo>
                    <a:pt x="581913" y="497459"/>
                  </a:lnTo>
                  <a:close/>
                </a:path>
                <a:path w="992504" h="719455">
                  <a:moveTo>
                    <a:pt x="54355" y="719328"/>
                  </a:moveTo>
                  <a:lnTo>
                    <a:pt x="34804" y="678833"/>
                  </a:lnTo>
                  <a:lnTo>
                    <a:pt x="19586" y="636070"/>
                  </a:lnTo>
                  <a:lnTo>
                    <a:pt x="8709" y="591394"/>
                  </a:lnTo>
                  <a:lnTo>
                    <a:pt x="2178" y="545157"/>
                  </a:lnTo>
                  <a:lnTo>
                    <a:pt x="0" y="497713"/>
                  </a:lnTo>
                  <a:lnTo>
                    <a:pt x="2294" y="449589"/>
                  </a:lnTo>
                  <a:lnTo>
                    <a:pt x="9034" y="402801"/>
                  </a:lnTo>
                  <a:lnTo>
                    <a:pt x="20001" y="357552"/>
                  </a:lnTo>
                  <a:lnTo>
                    <a:pt x="34980" y="314046"/>
                  </a:lnTo>
                  <a:lnTo>
                    <a:pt x="53753" y="272488"/>
                  </a:lnTo>
                  <a:lnTo>
                    <a:pt x="76103" y="233082"/>
                  </a:lnTo>
                  <a:lnTo>
                    <a:pt x="101815" y="196031"/>
                  </a:lnTo>
                  <a:lnTo>
                    <a:pt x="130670" y="161541"/>
                  </a:lnTo>
                  <a:lnTo>
                    <a:pt x="162452" y="129814"/>
                  </a:lnTo>
                  <a:lnTo>
                    <a:pt x="196944" y="101056"/>
                  </a:lnTo>
                  <a:lnTo>
                    <a:pt x="233929" y="75470"/>
                  </a:lnTo>
                  <a:lnTo>
                    <a:pt x="273192" y="53260"/>
                  </a:lnTo>
                  <a:lnTo>
                    <a:pt x="314513" y="34630"/>
                  </a:lnTo>
                  <a:lnTo>
                    <a:pt x="357678" y="19786"/>
                  </a:lnTo>
                  <a:lnTo>
                    <a:pt x="402469" y="8929"/>
                  </a:lnTo>
                  <a:lnTo>
                    <a:pt x="448669" y="2266"/>
                  </a:lnTo>
                  <a:lnTo>
                    <a:pt x="496061" y="0"/>
                  </a:lnTo>
                  <a:lnTo>
                    <a:pt x="544030" y="2266"/>
                  </a:lnTo>
                  <a:lnTo>
                    <a:pt x="590666" y="8929"/>
                  </a:lnTo>
                  <a:lnTo>
                    <a:pt x="635767" y="19786"/>
                  </a:lnTo>
                  <a:lnTo>
                    <a:pt x="679130" y="34630"/>
                  </a:lnTo>
                  <a:lnTo>
                    <a:pt x="720551" y="53260"/>
                  </a:lnTo>
                  <a:lnTo>
                    <a:pt x="759826" y="75470"/>
                  </a:lnTo>
                  <a:lnTo>
                    <a:pt x="796753" y="101056"/>
                  </a:lnTo>
                  <a:lnTo>
                    <a:pt x="831129" y="129814"/>
                  </a:lnTo>
                  <a:lnTo>
                    <a:pt x="862749" y="161541"/>
                  </a:lnTo>
                  <a:lnTo>
                    <a:pt x="891410" y="196031"/>
                  </a:lnTo>
                  <a:lnTo>
                    <a:pt x="916910" y="233082"/>
                  </a:lnTo>
                  <a:lnTo>
                    <a:pt x="939045" y="272488"/>
                  </a:lnTo>
                  <a:lnTo>
                    <a:pt x="957611" y="314046"/>
                  </a:lnTo>
                  <a:lnTo>
                    <a:pt x="972405" y="357552"/>
                  </a:lnTo>
                  <a:lnTo>
                    <a:pt x="983224" y="402801"/>
                  </a:lnTo>
                  <a:lnTo>
                    <a:pt x="989865" y="449589"/>
                  </a:lnTo>
                  <a:lnTo>
                    <a:pt x="992124" y="497713"/>
                  </a:lnTo>
                  <a:lnTo>
                    <a:pt x="988778" y="554767"/>
                  </a:lnTo>
                  <a:lnTo>
                    <a:pt x="978979" y="610774"/>
                  </a:lnTo>
                  <a:lnTo>
                    <a:pt x="963084" y="664733"/>
                  </a:lnTo>
                  <a:lnTo>
                    <a:pt x="941451" y="715645"/>
                  </a:lnTo>
                </a:path>
              </a:pathLst>
            </a:custGeom>
            <a:ln w="426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52660" y="2010156"/>
              <a:ext cx="43180" cy="116839"/>
            </a:xfrm>
            <a:custGeom>
              <a:avLst/>
              <a:gdLst/>
              <a:ahLst/>
              <a:cxnLst/>
              <a:rect l="l" t="t" r="r" b="b"/>
              <a:pathLst>
                <a:path w="43179" h="116839">
                  <a:moveTo>
                    <a:pt x="0" y="116586"/>
                  </a:moveTo>
                  <a:lnTo>
                    <a:pt x="42671" y="116586"/>
                  </a:lnTo>
                  <a:lnTo>
                    <a:pt x="42671" y="0"/>
                  </a:lnTo>
                  <a:lnTo>
                    <a:pt x="0" y="0"/>
                  </a:lnTo>
                  <a:lnTo>
                    <a:pt x="0" y="116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26524" y="2151888"/>
              <a:ext cx="85090" cy="86995"/>
            </a:xfrm>
            <a:custGeom>
              <a:avLst/>
              <a:gdLst/>
              <a:ahLst/>
              <a:cxnLst/>
              <a:rect l="l" t="t" r="r" b="b"/>
              <a:pathLst>
                <a:path w="85090" h="86994">
                  <a:moveTo>
                    <a:pt x="0" y="0"/>
                  </a:moveTo>
                  <a:lnTo>
                    <a:pt x="84581" y="86867"/>
                  </a:lnTo>
                </a:path>
              </a:pathLst>
            </a:custGeom>
            <a:ln w="426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78696" y="2476499"/>
              <a:ext cx="977265" cy="52705"/>
            </a:xfrm>
            <a:custGeom>
              <a:avLst/>
              <a:gdLst/>
              <a:ahLst/>
              <a:cxnLst/>
              <a:rect l="l" t="t" r="r" b="b"/>
              <a:pathLst>
                <a:path w="977265" h="52705">
                  <a:moveTo>
                    <a:pt x="111252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11252" y="42672"/>
                  </a:lnTo>
                  <a:lnTo>
                    <a:pt x="111252" y="0"/>
                  </a:lnTo>
                  <a:close/>
                </a:path>
                <a:path w="977265" h="52705">
                  <a:moveTo>
                    <a:pt x="976884" y="9906"/>
                  </a:moveTo>
                  <a:lnTo>
                    <a:pt x="876300" y="9906"/>
                  </a:lnTo>
                  <a:lnTo>
                    <a:pt x="876300" y="52578"/>
                  </a:lnTo>
                  <a:lnTo>
                    <a:pt x="976884" y="52578"/>
                  </a:lnTo>
                  <a:lnTo>
                    <a:pt x="976884" y="9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87127" y="2250186"/>
              <a:ext cx="336550" cy="344805"/>
            </a:xfrm>
            <a:custGeom>
              <a:avLst/>
              <a:gdLst/>
              <a:ahLst/>
              <a:cxnLst/>
              <a:rect l="l" t="t" r="r" b="b"/>
              <a:pathLst>
                <a:path w="336550" h="344805">
                  <a:moveTo>
                    <a:pt x="173481" y="257428"/>
                  </a:moveTo>
                  <a:lnTo>
                    <a:pt x="167036" y="292453"/>
                  </a:lnTo>
                  <a:lnTo>
                    <a:pt x="149066" y="319976"/>
                  </a:lnTo>
                  <a:lnTo>
                    <a:pt x="121618" y="337974"/>
                  </a:lnTo>
                  <a:lnTo>
                    <a:pt x="86741" y="344424"/>
                  </a:lnTo>
                  <a:lnTo>
                    <a:pt x="53363" y="337974"/>
                  </a:lnTo>
                  <a:lnTo>
                    <a:pt x="25749" y="319976"/>
                  </a:lnTo>
                  <a:lnTo>
                    <a:pt x="6945" y="292453"/>
                  </a:lnTo>
                  <a:lnTo>
                    <a:pt x="0" y="257428"/>
                  </a:lnTo>
                  <a:lnTo>
                    <a:pt x="6945" y="223958"/>
                  </a:lnTo>
                  <a:lnTo>
                    <a:pt x="25749" y="196262"/>
                  </a:lnTo>
                  <a:lnTo>
                    <a:pt x="53363" y="177401"/>
                  </a:lnTo>
                  <a:lnTo>
                    <a:pt x="86741" y="170434"/>
                  </a:lnTo>
                  <a:lnTo>
                    <a:pt x="230868" y="71901"/>
                  </a:lnTo>
                  <a:lnTo>
                    <a:pt x="304879" y="21304"/>
                  </a:lnTo>
                  <a:lnTo>
                    <a:pt x="332146" y="2663"/>
                  </a:lnTo>
                  <a:lnTo>
                    <a:pt x="336042" y="0"/>
                  </a:lnTo>
                  <a:lnTo>
                    <a:pt x="242061" y="142511"/>
                  </a:lnTo>
                  <a:lnTo>
                    <a:pt x="193801" y="215693"/>
                  </a:lnTo>
                  <a:lnTo>
                    <a:pt x="176021" y="242655"/>
                  </a:lnTo>
                  <a:lnTo>
                    <a:pt x="173481" y="246506"/>
                  </a:lnTo>
                  <a:lnTo>
                    <a:pt x="173481" y="257428"/>
                  </a:lnTo>
                  <a:close/>
                </a:path>
              </a:pathLst>
            </a:custGeom>
            <a:ln w="426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24089" y="1699348"/>
              <a:ext cx="895985" cy="1036955"/>
            </a:xfrm>
            <a:custGeom>
              <a:avLst/>
              <a:gdLst/>
              <a:ahLst/>
              <a:cxnLst/>
              <a:rect l="l" t="t" r="r" b="b"/>
              <a:pathLst>
                <a:path w="895985" h="1036955">
                  <a:moveTo>
                    <a:pt x="895908" y="684987"/>
                  </a:moveTo>
                  <a:lnTo>
                    <a:pt x="877252" y="666356"/>
                  </a:lnTo>
                  <a:lnTo>
                    <a:pt x="858583" y="666356"/>
                  </a:lnTo>
                  <a:lnTo>
                    <a:pt x="858583" y="703643"/>
                  </a:lnTo>
                  <a:lnTo>
                    <a:pt x="858583" y="999553"/>
                  </a:lnTo>
                  <a:lnTo>
                    <a:pt x="611251" y="999553"/>
                  </a:lnTo>
                  <a:lnTo>
                    <a:pt x="611251" y="703643"/>
                  </a:lnTo>
                  <a:lnTo>
                    <a:pt x="858583" y="703643"/>
                  </a:lnTo>
                  <a:lnTo>
                    <a:pt x="858583" y="666356"/>
                  </a:lnTo>
                  <a:lnTo>
                    <a:pt x="753567" y="666356"/>
                  </a:lnTo>
                  <a:lnTo>
                    <a:pt x="753567" y="664032"/>
                  </a:lnTo>
                  <a:lnTo>
                    <a:pt x="753567" y="368109"/>
                  </a:lnTo>
                  <a:lnTo>
                    <a:pt x="753567" y="356450"/>
                  </a:lnTo>
                  <a:lnTo>
                    <a:pt x="753567" y="349478"/>
                  </a:lnTo>
                  <a:lnTo>
                    <a:pt x="749642" y="345567"/>
                  </a:lnTo>
                  <a:lnTo>
                    <a:pt x="748106" y="343281"/>
                  </a:lnTo>
                  <a:lnTo>
                    <a:pt x="745820" y="341744"/>
                  </a:lnTo>
                  <a:lnTo>
                    <a:pt x="734910" y="330835"/>
                  </a:lnTo>
                  <a:lnTo>
                    <a:pt x="716241" y="330835"/>
                  </a:lnTo>
                  <a:lnTo>
                    <a:pt x="716241" y="368109"/>
                  </a:lnTo>
                  <a:lnTo>
                    <a:pt x="716241" y="664032"/>
                  </a:lnTo>
                  <a:lnTo>
                    <a:pt x="573925" y="664032"/>
                  </a:lnTo>
                  <a:lnTo>
                    <a:pt x="573925" y="703643"/>
                  </a:lnTo>
                  <a:lnTo>
                    <a:pt x="573925" y="999553"/>
                  </a:lnTo>
                  <a:lnTo>
                    <a:pt x="321957" y="999553"/>
                  </a:lnTo>
                  <a:lnTo>
                    <a:pt x="321957" y="703643"/>
                  </a:lnTo>
                  <a:lnTo>
                    <a:pt x="573925" y="703643"/>
                  </a:lnTo>
                  <a:lnTo>
                    <a:pt x="573925" y="664032"/>
                  </a:lnTo>
                  <a:lnTo>
                    <a:pt x="464273" y="664032"/>
                  </a:lnTo>
                  <a:lnTo>
                    <a:pt x="464273" y="370433"/>
                  </a:lnTo>
                  <a:lnTo>
                    <a:pt x="599592" y="370433"/>
                  </a:lnTo>
                  <a:lnTo>
                    <a:pt x="601916" y="368109"/>
                  </a:lnTo>
                  <a:lnTo>
                    <a:pt x="716241" y="368109"/>
                  </a:lnTo>
                  <a:lnTo>
                    <a:pt x="716241" y="330835"/>
                  </a:lnTo>
                  <a:lnTo>
                    <a:pt x="618261" y="330835"/>
                  </a:lnTo>
                  <a:lnTo>
                    <a:pt x="618261" y="37274"/>
                  </a:lnTo>
                  <a:lnTo>
                    <a:pt x="618261" y="18643"/>
                  </a:lnTo>
                  <a:lnTo>
                    <a:pt x="599592" y="0"/>
                  </a:lnTo>
                  <a:lnTo>
                    <a:pt x="580923" y="0"/>
                  </a:lnTo>
                  <a:lnTo>
                    <a:pt x="580923" y="37274"/>
                  </a:lnTo>
                  <a:lnTo>
                    <a:pt x="580923" y="330835"/>
                  </a:lnTo>
                  <a:lnTo>
                    <a:pt x="426948" y="330835"/>
                  </a:lnTo>
                  <a:lnTo>
                    <a:pt x="426948" y="370433"/>
                  </a:lnTo>
                  <a:lnTo>
                    <a:pt x="426948" y="664032"/>
                  </a:lnTo>
                  <a:lnTo>
                    <a:pt x="284632" y="664032"/>
                  </a:lnTo>
                  <a:lnTo>
                    <a:pt x="284632" y="703643"/>
                  </a:lnTo>
                  <a:lnTo>
                    <a:pt x="284632" y="999553"/>
                  </a:lnTo>
                  <a:lnTo>
                    <a:pt x="37325" y="999553"/>
                  </a:lnTo>
                  <a:lnTo>
                    <a:pt x="37325" y="703643"/>
                  </a:lnTo>
                  <a:lnTo>
                    <a:pt x="284632" y="703643"/>
                  </a:lnTo>
                  <a:lnTo>
                    <a:pt x="284632" y="664032"/>
                  </a:lnTo>
                  <a:lnTo>
                    <a:pt x="177317" y="664032"/>
                  </a:lnTo>
                  <a:lnTo>
                    <a:pt x="177317" y="368109"/>
                  </a:lnTo>
                  <a:lnTo>
                    <a:pt x="293954" y="368109"/>
                  </a:lnTo>
                  <a:lnTo>
                    <a:pt x="296291" y="370433"/>
                  </a:lnTo>
                  <a:lnTo>
                    <a:pt x="426948" y="370433"/>
                  </a:lnTo>
                  <a:lnTo>
                    <a:pt x="426948" y="330835"/>
                  </a:lnTo>
                  <a:lnTo>
                    <a:pt x="314960" y="330835"/>
                  </a:lnTo>
                  <a:lnTo>
                    <a:pt x="314960" y="37274"/>
                  </a:lnTo>
                  <a:lnTo>
                    <a:pt x="580923" y="37274"/>
                  </a:lnTo>
                  <a:lnTo>
                    <a:pt x="580923" y="0"/>
                  </a:lnTo>
                  <a:lnTo>
                    <a:pt x="296291" y="0"/>
                  </a:lnTo>
                  <a:lnTo>
                    <a:pt x="277634" y="18643"/>
                  </a:lnTo>
                  <a:lnTo>
                    <a:pt x="277634" y="330835"/>
                  </a:lnTo>
                  <a:lnTo>
                    <a:pt x="158648" y="330835"/>
                  </a:lnTo>
                  <a:lnTo>
                    <a:pt x="139979" y="349478"/>
                  </a:lnTo>
                  <a:lnTo>
                    <a:pt x="139979" y="666356"/>
                  </a:lnTo>
                  <a:lnTo>
                    <a:pt x="18669" y="666356"/>
                  </a:lnTo>
                  <a:lnTo>
                    <a:pt x="0" y="684987"/>
                  </a:lnTo>
                  <a:lnTo>
                    <a:pt x="0" y="1018184"/>
                  </a:lnTo>
                  <a:lnTo>
                    <a:pt x="18669" y="1036828"/>
                  </a:lnTo>
                  <a:lnTo>
                    <a:pt x="303301" y="1036828"/>
                  </a:lnTo>
                  <a:lnTo>
                    <a:pt x="592594" y="1036828"/>
                  </a:lnTo>
                  <a:lnTo>
                    <a:pt x="877252" y="1036828"/>
                  </a:lnTo>
                  <a:lnTo>
                    <a:pt x="895908" y="1018184"/>
                  </a:lnTo>
                  <a:lnTo>
                    <a:pt x="895908" y="999553"/>
                  </a:lnTo>
                  <a:lnTo>
                    <a:pt x="895908" y="703643"/>
                  </a:lnTo>
                  <a:lnTo>
                    <a:pt x="895908" y="684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2458" y="6098285"/>
              <a:ext cx="1540002" cy="272034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© </a:t>
            </a:r>
            <a:r>
              <a:rPr spc="-5" dirty="0"/>
              <a:t>2019</a:t>
            </a:r>
            <a:r>
              <a:rPr dirty="0"/>
              <a:t> </a:t>
            </a:r>
            <a:r>
              <a:rPr spc="-5" dirty="0"/>
              <a:t>Adobe.</a:t>
            </a:r>
            <a:r>
              <a:rPr spc="204" dirty="0"/>
              <a:t> 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Rights</a:t>
            </a:r>
            <a:r>
              <a:rPr dirty="0"/>
              <a:t> </a:t>
            </a:r>
            <a:r>
              <a:rPr spc="-5" dirty="0"/>
              <a:t>Reserved.</a:t>
            </a:r>
            <a:r>
              <a:rPr spc="210" dirty="0"/>
              <a:t> </a:t>
            </a:r>
            <a:r>
              <a:rPr spc="-5" dirty="0"/>
              <a:t>Adobe</a:t>
            </a:r>
            <a:r>
              <a:rPr spc="5" dirty="0"/>
              <a:t> </a:t>
            </a:r>
            <a:r>
              <a:rPr spc="-5" dirty="0"/>
              <a:t>Confidential.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C53F-B0F1-4231-A13E-A12F4B7F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074FD-4849-426B-B34E-B7FB261AA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174EA-1BC2-4789-852B-E4C59092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67E6-8C5D-43A9-AA55-A4985D6F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0A7C2-E236-4149-B052-F00B4F30F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6D3D1-9ABC-43EE-ABED-B83AFE72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1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2349</Words>
  <Application>Microsoft Office PowerPoint</Application>
  <PresentationFormat>Widescreen</PresentationFormat>
  <Paragraphs>465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Microsoft YaHei UI</vt:lpstr>
      <vt:lpstr>Arial</vt:lpstr>
      <vt:lpstr>Arial MT</vt:lpstr>
      <vt:lpstr>Calibri</vt:lpstr>
      <vt:lpstr>Segoe UI Symbol</vt:lpstr>
      <vt:lpstr>Times New Roman</vt:lpstr>
      <vt:lpstr>Wingdings</vt:lpstr>
      <vt:lpstr>Office Theme</vt:lpstr>
      <vt:lpstr>Personalization “Must-Haves”: The Blueprint for Success at Scale Drew Burns | Group Product Marketing Manager, Adobe Target</vt:lpstr>
      <vt:lpstr>PERSONALIZATION is no longer optional</vt:lpstr>
      <vt:lpstr>Industry leaders are pulling away from competitors</vt:lpstr>
      <vt:lpstr>What sets leaders apart: Creating meaningful moments</vt:lpstr>
      <vt:lpstr>It takes more than just testing: Adaptive personalization</vt:lpstr>
      <vt:lpstr>Forrester Wave™: Experience Optimization Platforms, Q2 2018</vt:lpstr>
      <vt:lpstr>Blueprint for personalization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1: Laying the foundation</vt:lpstr>
      <vt:lpstr>Data: A unified, progressive profile spanning every touch point</vt:lpstr>
      <vt:lpstr>A unified open architecture: Multiple delivery methods</vt:lpstr>
      <vt:lpstr>Success events can include</vt:lpstr>
      <vt:lpstr>A scalable experience optimization platform  Experiences Targeting</vt:lpstr>
      <vt:lpstr>Rules-based personalization strategies</vt:lpstr>
      <vt:lpstr>Automated and algorithmic strategies</vt:lpstr>
      <vt:lpstr>Aligning with Analytics: taking action off of shared audience segments</vt:lpstr>
      <vt:lpstr>Think bigger You can break down any test by  any audience, using any metric.</vt:lpstr>
      <vt:lpstr>PowerPoint Presentation</vt:lpstr>
      <vt:lpstr>Part 2: Establish a plan</vt:lpstr>
      <vt:lpstr>The right way to nurture a relationship…from first to every touch point</vt:lpstr>
      <vt:lpstr>Ideation</vt:lpstr>
      <vt:lpstr>Ideation</vt:lpstr>
      <vt:lpstr>Ideation</vt:lpstr>
      <vt:lpstr>Become your own Biz Dev team</vt:lpstr>
      <vt:lpstr>Establish &amp; Refine Workflow</vt:lpstr>
      <vt:lpstr>Program Roadmap &amp; Benchmarks</vt:lpstr>
      <vt:lpstr>Set &amp; evaluate quarterly benchmarks &amp; growth</vt:lpstr>
      <vt:lpstr>Part 3: Accelerate growth with A.I.</vt:lpstr>
      <vt:lpstr>Rules-based personalization SPEAKING TO CUSTOMERS THE WAY THEY WANT DRAMATICALLY INCREASES SALES</vt:lpstr>
      <vt:lpstr>One-click personalization powered by Adobe Sensei AI AND MACHINE LEARNING DELIVER THE BEST VERSION TO EVERYONE, EVERY TIME</vt:lpstr>
      <vt:lpstr>PowerPoint Presentation</vt:lpstr>
      <vt:lpstr>Broader &amp; layered recommendations based on customer journey stage</vt:lpstr>
      <vt:lpstr>Recommendations CLEARING THE PATH TO PURCHASE INCREASES ORDERS</vt:lpstr>
      <vt:lpstr>$128 BILLION OF REVENUE – UP 20% FROM 2016.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 Target Presentation</dc:title>
  <dc:creator>Drew Burns</dc:creator>
  <cp:lastModifiedBy>Prithvi Raj</cp:lastModifiedBy>
  <cp:revision>8</cp:revision>
  <dcterms:created xsi:type="dcterms:W3CDTF">2021-10-26T15:38:31Z</dcterms:created>
  <dcterms:modified xsi:type="dcterms:W3CDTF">2022-01-04T14:57:39Z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2021-10-26T00:00:00Z</vt:filetime>
  </property>
</Properties>
</file>